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3" r:id="rId2"/>
    <p:sldId id="262" r:id="rId3"/>
    <p:sldId id="273" r:id="rId4"/>
    <p:sldId id="275" r:id="rId5"/>
    <p:sldId id="264" r:id="rId6"/>
    <p:sldId id="267" r:id="rId7"/>
    <p:sldId id="265" r:id="rId8"/>
    <p:sldId id="268" r:id="rId9"/>
    <p:sldId id="272" r:id="rId10"/>
    <p:sldId id="271" r:id="rId11"/>
    <p:sldId id="270" r:id="rId12"/>
    <p:sldId id="276" r:id="rId13"/>
    <p:sldId id="269"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78"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77D38D-D42F-49E4-B7B2-D5DAA3E4A6B8}" type="doc">
      <dgm:prSet loTypeId="urn:microsoft.com/office/officeart/2005/8/layout/radial6" loCatId="relationship" qsTypeId="urn:microsoft.com/office/officeart/2005/8/quickstyle/simple3" qsCatId="simple" csTypeId="urn:microsoft.com/office/officeart/2005/8/colors/accent1_2" csCatId="accent1" phldr="1"/>
      <dgm:spPr/>
      <dgm:t>
        <a:bodyPr/>
        <a:lstStyle/>
        <a:p>
          <a:endParaRPr lang="en-GB"/>
        </a:p>
      </dgm:t>
    </dgm:pt>
    <dgm:pt modelId="{AB8AEB66-7149-48D7-93CA-8009E82FE1EF}">
      <dgm:prSet phldrT="[Text]" custT="1"/>
      <dgm:spPr>
        <a:xfrm>
          <a:off x="430867" y="2323491"/>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sz="1000" b="1">
              <a:solidFill>
                <a:sysClr val="windowText" lastClr="000000"/>
              </a:solidFill>
              <a:latin typeface="Arial" panose="020B0604020202020204" pitchFamily="34" charset="0"/>
              <a:ea typeface="+mn-ea"/>
              <a:cs typeface="Arial" panose="020B0604020202020204" pitchFamily="34" charset="0"/>
            </a:rPr>
            <a:t>Values of society</a:t>
          </a:r>
        </a:p>
        <a:p>
          <a:pPr algn="ctr"/>
          <a:r>
            <a:rPr lang="en-GB" sz="1000">
              <a:solidFill>
                <a:sysClr val="windowText" lastClr="000000"/>
              </a:solidFill>
              <a:latin typeface="Arial" panose="020B0604020202020204" pitchFamily="34" charset="0"/>
              <a:ea typeface="+mn-ea"/>
              <a:cs typeface="Arial" panose="020B0604020202020204" pitchFamily="34" charset="0"/>
            </a:rPr>
            <a:t> </a:t>
          </a:r>
        </a:p>
        <a:p>
          <a:pPr algn="ctr"/>
          <a:r>
            <a:rPr lang="en-GB" sz="1000">
              <a:solidFill>
                <a:sysClr val="windowText" lastClr="000000"/>
              </a:solidFill>
              <a:latin typeface="Arial" panose="020B0604020202020204" pitchFamily="34" charset="0"/>
              <a:ea typeface="+mn-ea"/>
              <a:cs typeface="Arial" panose="020B0604020202020204" pitchFamily="34" charset="0"/>
            </a:rPr>
            <a:t>I want to be able to contribute to the society I live in.</a:t>
          </a:r>
        </a:p>
      </dgm:t>
    </dgm:pt>
    <dgm:pt modelId="{F3DF551F-DBA6-44FA-9095-7212E15C3964}">
      <dgm:prSet phldrT="[Text]" custT="1"/>
      <dgm:spPr>
        <a:xfrm>
          <a:off x="2244" y="4201414"/>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sz="1000" b="1">
              <a:solidFill>
                <a:sysClr val="windowText" lastClr="000000"/>
              </a:solidFill>
              <a:latin typeface="Arial" panose="020B0604020202020204" pitchFamily="34" charset="0"/>
              <a:ea typeface="+mn-ea"/>
              <a:cs typeface="Arial" panose="020B0604020202020204" pitchFamily="34" charset="0"/>
            </a:rPr>
            <a:t>Values of humanity</a:t>
          </a:r>
          <a:endParaRPr lang="en-GB" sz="1000">
            <a:solidFill>
              <a:sysClr val="windowText" lastClr="000000"/>
            </a:solidFill>
            <a:latin typeface="Arial" panose="020B0604020202020204" pitchFamily="34" charset="0"/>
            <a:ea typeface="+mn-ea"/>
            <a:cs typeface="Arial" panose="020B0604020202020204" pitchFamily="34" charset="0"/>
          </a:endParaRPr>
        </a:p>
        <a:p>
          <a:pPr algn="ctr"/>
          <a:endParaRPr lang="en-GB" sz="1000">
            <a:solidFill>
              <a:sysClr val="windowText" lastClr="000000"/>
            </a:solidFill>
            <a:latin typeface="Arial" panose="020B0604020202020204" pitchFamily="34" charset="0"/>
            <a:ea typeface="+mn-ea"/>
            <a:cs typeface="Arial" panose="020B0604020202020204" pitchFamily="34" charset="0"/>
          </a:endParaRPr>
        </a:p>
        <a:p>
          <a:pPr algn="ctr"/>
          <a:r>
            <a:rPr lang="en-GB" sz="1000">
              <a:solidFill>
                <a:sysClr val="windowText" lastClr="000000"/>
              </a:solidFill>
              <a:latin typeface="Arial" panose="020B0604020202020204" pitchFamily="34" charset="0"/>
              <a:ea typeface="+mn-ea"/>
              <a:cs typeface="Arial" panose="020B0604020202020204" pitchFamily="34" charset="0"/>
            </a:rPr>
            <a:t> The value of supporting those who are vulnerable by designing various methods that help provide them with the relevant support.</a:t>
          </a:r>
        </a:p>
      </dgm:t>
    </dgm:pt>
    <dgm:pt modelId="{C50800D2-6079-40DD-B9A0-432B3FD7E4A8}">
      <dgm:prSet custT="1"/>
      <dgm:spPr>
        <a:xfrm>
          <a:off x="1203220" y="5707391"/>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sz="1000" b="1">
              <a:solidFill>
                <a:sysClr val="windowText" lastClr="000000"/>
              </a:solidFill>
              <a:latin typeface="Arial" panose="020B0604020202020204" pitchFamily="34" charset="0"/>
              <a:ea typeface="+mn-ea"/>
              <a:cs typeface="Arial" panose="020B0604020202020204" pitchFamily="34" charset="0"/>
            </a:rPr>
            <a:t>Value of imagination </a:t>
          </a:r>
          <a:endParaRPr lang="en-GB" sz="1000">
            <a:solidFill>
              <a:sysClr val="windowText" lastClr="000000"/>
            </a:solidFill>
            <a:latin typeface="Arial" panose="020B0604020202020204" pitchFamily="34" charset="0"/>
            <a:ea typeface="+mn-ea"/>
            <a:cs typeface="Arial" panose="020B0604020202020204" pitchFamily="34" charset="0"/>
          </a:endParaRPr>
        </a:p>
        <a:p>
          <a:pPr algn="ctr"/>
          <a:endParaRPr lang="en-GB" sz="1000">
            <a:solidFill>
              <a:sysClr val="windowText" lastClr="000000"/>
            </a:solidFill>
            <a:latin typeface="Arial" panose="020B0604020202020204" pitchFamily="34" charset="0"/>
            <a:ea typeface="+mn-ea"/>
            <a:cs typeface="Arial" panose="020B0604020202020204" pitchFamily="34" charset="0"/>
          </a:endParaRPr>
        </a:p>
        <a:p>
          <a:pPr algn="ctr"/>
          <a:r>
            <a:rPr lang="en-GB" sz="1000">
              <a:solidFill>
                <a:sysClr val="windowText" lastClr="000000"/>
              </a:solidFill>
              <a:latin typeface="Arial" panose="020B0604020202020204" pitchFamily="34" charset="0"/>
              <a:ea typeface="+mn-ea"/>
              <a:cs typeface="Arial" panose="020B0604020202020204" pitchFamily="34" charset="0"/>
            </a:rPr>
            <a:t> The ability to imagine what will benefit my students and the community as a whole </a:t>
          </a:r>
        </a:p>
      </dgm:t>
    </dgm:pt>
    <dgm:pt modelId="{9DC4CC0D-DB2C-48F0-85ED-3DC53ACA9943}">
      <dgm:prSet phldrT="[Text]" custT="1"/>
      <dgm:spPr>
        <a:xfrm>
          <a:off x="3129437" y="5707391"/>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endParaRPr lang="en-GB" sz="1050">
            <a:solidFill>
              <a:sysClr val="windowText" lastClr="000000"/>
            </a:solidFill>
            <a:latin typeface="Calibri"/>
            <a:ea typeface="+mn-ea"/>
            <a:cs typeface="+mn-cs"/>
          </a:endParaRPr>
        </a:p>
        <a:p>
          <a:pPr algn="ctr"/>
          <a:r>
            <a:rPr lang="en-GB" sz="1000" b="1">
              <a:solidFill>
                <a:sysClr val="windowText" lastClr="000000"/>
              </a:solidFill>
              <a:latin typeface="Arial" panose="020B0604020202020204" pitchFamily="34" charset="0"/>
              <a:ea typeface="+mn-ea"/>
              <a:cs typeface="Arial" panose="020B0604020202020204" pitchFamily="34" charset="0"/>
            </a:rPr>
            <a:t>Community values </a:t>
          </a:r>
        </a:p>
        <a:p>
          <a:pPr algn="ctr"/>
          <a:endParaRPr lang="en-GB" sz="1000">
            <a:solidFill>
              <a:sysClr val="windowText" lastClr="000000"/>
            </a:solidFill>
            <a:latin typeface="Arial" panose="020B0604020202020204" pitchFamily="34" charset="0"/>
            <a:ea typeface="+mn-ea"/>
            <a:cs typeface="Arial" panose="020B0604020202020204" pitchFamily="34" charset="0"/>
          </a:endParaRPr>
        </a:p>
        <a:p>
          <a:pPr algn="ctr"/>
          <a:r>
            <a:rPr lang="en-GB" sz="1000">
              <a:solidFill>
                <a:sysClr val="windowText" lastClr="000000"/>
              </a:solidFill>
              <a:latin typeface="Arial" panose="020B0604020202020204" pitchFamily="34" charset="0"/>
              <a:ea typeface="+mn-ea"/>
              <a:cs typeface="Arial" panose="020B0604020202020204" pitchFamily="34" charset="0"/>
            </a:rPr>
            <a:t>How can I effectively give back to my community? Does my work benefit wider society and community?</a:t>
          </a:r>
        </a:p>
      </dgm:t>
    </dgm:pt>
    <dgm:pt modelId="{64740184-08B6-4D50-8D33-E23D2409B091}">
      <dgm:prSet custT="1"/>
      <dgm:spPr>
        <a:xfrm>
          <a:off x="4332653" y="4217313"/>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endParaRPr lang="en-GB" sz="800">
            <a:solidFill>
              <a:sysClr val="windowText" lastClr="000000"/>
            </a:solidFill>
            <a:latin typeface="Arial" panose="020B0604020202020204" pitchFamily="34" charset="0"/>
            <a:ea typeface="+mn-ea"/>
            <a:cs typeface="Arial" panose="020B0604020202020204" pitchFamily="34" charset="0"/>
          </a:endParaRPr>
        </a:p>
        <a:p>
          <a:pPr algn="ctr"/>
          <a:r>
            <a:rPr lang="en-GB" sz="1000" b="1">
              <a:solidFill>
                <a:sysClr val="windowText" lastClr="000000"/>
              </a:solidFill>
              <a:latin typeface="Arial" panose="020B0604020202020204" pitchFamily="34" charset="0"/>
              <a:ea typeface="+mn-ea"/>
              <a:cs typeface="Arial" panose="020B0604020202020204" pitchFamily="34" charset="0"/>
            </a:rPr>
            <a:t>Role of emotion</a:t>
          </a:r>
          <a:r>
            <a:rPr lang="en-GB" sz="1000">
              <a:solidFill>
                <a:sysClr val="windowText" lastClr="000000"/>
              </a:solidFill>
              <a:latin typeface="Arial" panose="020B0604020202020204" pitchFamily="34" charset="0"/>
              <a:ea typeface="+mn-ea"/>
              <a:cs typeface="Arial" panose="020B0604020202020204" pitchFamily="34" charset="0"/>
            </a:rPr>
            <a:t> </a:t>
          </a:r>
        </a:p>
        <a:p>
          <a:pPr algn="ctr"/>
          <a:r>
            <a:rPr lang="en-GB" sz="950">
              <a:solidFill>
                <a:sysClr val="windowText" lastClr="000000"/>
              </a:solidFill>
              <a:latin typeface="Arial" panose="020B0604020202020204" pitchFamily="34" charset="0"/>
              <a:ea typeface="+mn-ea"/>
              <a:cs typeface="Arial" panose="020B0604020202020204" pitchFamily="34" charset="0"/>
            </a:rPr>
            <a:t>Many decisions are made based on emotional responses. This is important, as each individual is different and respecting this individualistic diversity helps cater for the needs of the society as a whole. Appreciation of emotion in the law is equally important.</a:t>
          </a:r>
        </a:p>
      </dgm:t>
    </dgm:pt>
    <dgm:pt modelId="{188DE722-D79A-49A5-B23B-C0E590832C29}">
      <dgm:prSet custT="1"/>
      <dgm:spPr>
        <a:xfrm>
          <a:off x="3901790" y="2323491"/>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sz="1000" b="1">
              <a:solidFill>
                <a:sysClr val="windowText" lastClr="000000"/>
              </a:solidFill>
              <a:latin typeface="Arial" panose="020B0604020202020204" pitchFamily="34" charset="0"/>
              <a:ea typeface="+mn-ea"/>
              <a:cs typeface="Arial" panose="020B0604020202020204" pitchFamily="34" charset="0"/>
            </a:rPr>
            <a:t>Leadership values</a:t>
          </a:r>
        </a:p>
        <a:p>
          <a:pPr algn="ctr"/>
          <a:endParaRPr lang="en-GB" sz="1000">
            <a:solidFill>
              <a:sysClr val="windowText" lastClr="000000"/>
            </a:solidFill>
            <a:latin typeface="Arial" panose="020B0604020202020204" pitchFamily="34" charset="0"/>
            <a:ea typeface="+mn-ea"/>
            <a:cs typeface="Arial" panose="020B0604020202020204" pitchFamily="34" charset="0"/>
          </a:endParaRPr>
        </a:p>
        <a:p>
          <a:pPr algn="ctr"/>
          <a:r>
            <a:rPr lang="en-GB" sz="1000">
              <a:solidFill>
                <a:sysClr val="windowText" lastClr="000000"/>
              </a:solidFill>
              <a:latin typeface="Arial" panose="020B0604020202020204" pitchFamily="34" charset="0"/>
              <a:ea typeface="+mn-ea"/>
              <a:cs typeface="Arial" panose="020B0604020202020204" pitchFamily="34" charset="0"/>
            </a:rPr>
            <a:t>I want to become the best I can be in any endeavour undertaken.</a:t>
          </a:r>
        </a:p>
      </dgm:t>
    </dgm:pt>
    <dgm:pt modelId="{699D82E9-4D9E-40A3-A569-1633335B47AF}">
      <dgm:prSet phldrT="[Text]" custT="1"/>
      <dgm:spPr>
        <a:xfrm>
          <a:off x="2198138" y="1479773"/>
          <a:ext cx="1225302" cy="122530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sz="1000" b="1">
              <a:solidFill>
                <a:sysClr val="windowText" lastClr="000000"/>
              </a:solidFill>
              <a:latin typeface="Arial" panose="020B0604020202020204" pitchFamily="34" charset="0"/>
              <a:ea typeface="+mn-ea"/>
              <a:cs typeface="Arial" panose="020B0604020202020204" pitchFamily="34" charset="0"/>
            </a:rPr>
            <a:t>Altruistic values</a:t>
          </a:r>
        </a:p>
        <a:p>
          <a:pPr algn="ctr"/>
          <a:r>
            <a:rPr lang="en-GB" sz="1000">
              <a:solidFill>
                <a:sysClr val="windowText" lastClr="000000"/>
              </a:solidFill>
              <a:latin typeface="Arial" panose="020B0604020202020204" pitchFamily="34" charset="0"/>
              <a:ea typeface="+mn-ea"/>
              <a:cs typeface="Arial" panose="020B0604020202020204" pitchFamily="34" charset="0"/>
            </a:rPr>
            <a:t> </a:t>
          </a:r>
        </a:p>
        <a:p>
          <a:pPr algn="ctr"/>
          <a:r>
            <a:rPr lang="en-GB" sz="1000">
              <a:solidFill>
                <a:sysClr val="windowText" lastClr="000000"/>
              </a:solidFill>
              <a:latin typeface="Arial" panose="020B0604020202020204" pitchFamily="34" charset="0"/>
              <a:ea typeface="+mn-ea"/>
              <a:cs typeface="Arial" panose="020B0604020202020204" pitchFamily="34" charset="0"/>
            </a:rPr>
            <a:t>I want others to benefit and have a better life. I am able to achieve this by imparting relevant knowledge and supporting them.</a:t>
          </a:r>
        </a:p>
      </dgm:t>
    </dgm:pt>
    <dgm:pt modelId="{B606592D-AE84-49F4-8CDD-7F2777520DF3}">
      <dgm:prSet phldrT="[Text]"/>
      <dgm:spPr>
        <a:xfrm>
          <a:off x="1892399" y="3490371"/>
          <a:ext cx="1750432" cy="1750432"/>
        </a:xfr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pPr algn="ctr"/>
          <a:r>
            <a:rPr lang="en-GB">
              <a:solidFill>
                <a:sysClr val="windowText" lastClr="000000"/>
              </a:solidFill>
              <a:latin typeface="Calibri"/>
              <a:ea typeface="+mn-ea"/>
              <a:cs typeface="+mn-cs"/>
            </a:rPr>
            <a:t>Core values of a law academic</a:t>
          </a:r>
        </a:p>
      </dgm:t>
    </dgm:pt>
    <dgm:pt modelId="{263EB56C-7C63-4B47-8D9C-9E5E2C39CCB0}" type="sibTrans" cxnId="{4DAD7332-3788-4D81-8453-97B6ACAAB0BA}">
      <dgm:prSet/>
      <dgm:spPr/>
      <dgm:t>
        <a:bodyPr/>
        <a:lstStyle/>
        <a:p>
          <a:pPr algn="ctr"/>
          <a:endParaRPr lang="en-GB"/>
        </a:p>
      </dgm:t>
    </dgm:pt>
    <dgm:pt modelId="{3D3799C7-E888-4D79-8370-A199DF9E7AFE}" type="parTrans" cxnId="{4DAD7332-3788-4D81-8453-97B6ACAAB0BA}">
      <dgm:prSet/>
      <dgm:spPr/>
      <dgm:t>
        <a:bodyPr/>
        <a:lstStyle/>
        <a:p>
          <a:pPr algn="ctr"/>
          <a:endParaRPr lang="en-GB"/>
        </a:p>
      </dgm:t>
    </dgm:pt>
    <dgm:pt modelId="{67A348C9-9271-47FC-AC38-92F6C410AC77}" type="sibTrans" cxnId="{59A5A159-48A7-4B75-B00A-32AF3A5B133E}">
      <dgm:prSet/>
      <dgm:spPr>
        <a:xfrm>
          <a:off x="521566" y="2048168"/>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EE3A2633-7AA5-4896-B0C1-E6BD8B1ADB79}" type="parTrans" cxnId="{59A5A159-48A7-4B75-B00A-32AF3A5B133E}">
      <dgm:prSet/>
      <dgm:spPr/>
      <dgm:t>
        <a:bodyPr/>
        <a:lstStyle/>
        <a:p>
          <a:pPr algn="ctr"/>
          <a:endParaRPr lang="en-GB"/>
        </a:p>
      </dgm:t>
    </dgm:pt>
    <dgm:pt modelId="{69AC325D-9C5E-4E1B-A4E2-2EA10C5253B2}" type="sibTrans" cxnId="{F8B8149C-DF74-4DF2-A270-00B8424A1CE0}">
      <dgm:prSet/>
      <dgm:spPr>
        <a:xfrm>
          <a:off x="515131" y="2056277"/>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A290D4AA-4E50-4FA8-9846-76470B382243}" type="parTrans" cxnId="{F8B8149C-DF74-4DF2-A270-00B8424A1CE0}">
      <dgm:prSet/>
      <dgm:spPr/>
      <dgm:t>
        <a:bodyPr/>
        <a:lstStyle/>
        <a:p>
          <a:pPr algn="ctr"/>
          <a:endParaRPr lang="en-GB"/>
        </a:p>
      </dgm:t>
    </dgm:pt>
    <dgm:pt modelId="{29BBC18D-C45D-4672-A98A-197AF9C2FF35}" type="sibTrans" cxnId="{5D53A841-3987-4000-903B-3FD22CBF4988}">
      <dgm:prSet/>
      <dgm:spPr>
        <a:xfrm>
          <a:off x="515131" y="2056277"/>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737F8681-E8E0-497B-ACB6-3AC66FC0D74B}" type="parTrans" cxnId="{5D53A841-3987-4000-903B-3FD22CBF4988}">
      <dgm:prSet/>
      <dgm:spPr/>
      <dgm:t>
        <a:bodyPr/>
        <a:lstStyle/>
        <a:p>
          <a:pPr algn="ctr"/>
          <a:endParaRPr lang="en-GB"/>
        </a:p>
      </dgm:t>
    </dgm:pt>
    <dgm:pt modelId="{849A1DC3-7660-4CD2-9495-9B48B58674AB}" type="sibTrans" cxnId="{7CC1EED7-C6BF-4DB6-B919-B28ABB47DD7C}">
      <dgm:prSet/>
      <dgm:spPr>
        <a:xfrm>
          <a:off x="515131" y="2056277"/>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F49D8295-7CB3-470B-A47A-E6BDDE647ACF}" type="parTrans" cxnId="{7CC1EED7-C6BF-4DB6-B919-B28ABB47DD7C}">
      <dgm:prSet/>
      <dgm:spPr/>
      <dgm:t>
        <a:bodyPr/>
        <a:lstStyle/>
        <a:p>
          <a:pPr algn="ctr"/>
          <a:endParaRPr lang="en-GB"/>
        </a:p>
      </dgm:t>
    </dgm:pt>
    <dgm:pt modelId="{C2B85824-AAFB-4FA2-8EF7-7797EECD5FE5}" type="sibTrans" cxnId="{8642BC20-04A9-4C38-AECC-49C7DA89AC72}">
      <dgm:prSet/>
      <dgm:spPr>
        <a:xfrm>
          <a:off x="521819" y="2053070"/>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FB704ADE-94F7-467D-B3BD-F3292DB20555}" type="parTrans" cxnId="{8642BC20-04A9-4C38-AECC-49C7DA89AC72}">
      <dgm:prSet/>
      <dgm:spPr/>
      <dgm:t>
        <a:bodyPr/>
        <a:lstStyle/>
        <a:p>
          <a:pPr algn="ctr"/>
          <a:endParaRPr lang="en-GB"/>
        </a:p>
      </dgm:t>
    </dgm:pt>
    <dgm:pt modelId="{237DA591-4C3F-4661-B989-37D1DB5A8A4A}" type="sibTrans" cxnId="{002F1C13-D52A-42FB-BFDA-91DC209E5DB9}">
      <dgm:prSet/>
      <dgm:spPr>
        <a:xfrm>
          <a:off x="519716" y="2062007"/>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844B8686-60B7-47DE-B984-5004A948FB3B}" type="parTrans" cxnId="{002F1C13-D52A-42FB-BFDA-91DC209E5DB9}">
      <dgm:prSet/>
      <dgm:spPr/>
      <dgm:t>
        <a:bodyPr/>
        <a:lstStyle/>
        <a:p>
          <a:pPr algn="ctr"/>
          <a:endParaRPr lang="en-GB"/>
        </a:p>
      </dgm:t>
    </dgm:pt>
    <dgm:pt modelId="{105D0537-A0DE-4874-9967-21162842CBE4}" type="sibTrans" cxnId="{A9024D96-FF77-429F-98C0-31EBCB88DD56}">
      <dgm:prSet/>
      <dgm:spPr>
        <a:xfrm>
          <a:off x="508547" y="2047981"/>
          <a:ext cx="4527698" cy="4527698"/>
        </a:xfr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gm:spPr>
      <dgm:t>
        <a:bodyPr/>
        <a:lstStyle/>
        <a:p>
          <a:pPr algn="ctr"/>
          <a:endParaRPr lang="en-GB"/>
        </a:p>
      </dgm:t>
    </dgm:pt>
    <dgm:pt modelId="{2B91A3A2-85F2-4B5A-993C-397A92C376FD}" type="parTrans" cxnId="{A9024D96-FF77-429F-98C0-31EBCB88DD56}">
      <dgm:prSet/>
      <dgm:spPr/>
      <dgm:t>
        <a:bodyPr/>
        <a:lstStyle/>
        <a:p>
          <a:pPr algn="ctr"/>
          <a:endParaRPr lang="en-GB"/>
        </a:p>
      </dgm:t>
    </dgm:pt>
    <dgm:pt modelId="{D1BC34F3-0734-4F18-B856-1F19B46BB669}" type="pres">
      <dgm:prSet presAssocID="{1477D38D-D42F-49E4-B7B2-D5DAA3E4A6B8}" presName="Name0" presStyleCnt="0">
        <dgm:presLayoutVars>
          <dgm:chMax val="1"/>
          <dgm:dir/>
          <dgm:animLvl val="ctr"/>
          <dgm:resizeHandles val="exact"/>
        </dgm:presLayoutVars>
      </dgm:prSet>
      <dgm:spPr/>
      <dgm:t>
        <a:bodyPr/>
        <a:lstStyle/>
        <a:p>
          <a:endParaRPr lang="en-GB"/>
        </a:p>
      </dgm:t>
    </dgm:pt>
    <dgm:pt modelId="{0D7A22E3-58C3-43F3-89E2-0A79182082B0}" type="pres">
      <dgm:prSet presAssocID="{B606592D-AE84-49F4-8CDD-7F2777520DF3}" presName="centerShape" presStyleLbl="node0" presStyleIdx="0" presStyleCnt="1" custScaleX="132927" custScaleY="130741" custLinFactNeighborX="-256" custLinFactNeighborY="1024"/>
      <dgm:spPr>
        <a:prstGeom prst="ellipse">
          <a:avLst/>
        </a:prstGeom>
      </dgm:spPr>
      <dgm:t>
        <a:bodyPr/>
        <a:lstStyle/>
        <a:p>
          <a:endParaRPr lang="en-GB"/>
        </a:p>
      </dgm:t>
    </dgm:pt>
    <dgm:pt modelId="{D19A71C7-C91D-46D6-BC27-4EADFCA22B9F}" type="pres">
      <dgm:prSet presAssocID="{699D82E9-4D9E-40A3-A569-1633335B47AF}" presName="node" presStyleLbl="node1" presStyleIdx="0" presStyleCnt="7" custScaleX="130960" custScaleY="123266" custRadScaleRad="100369" custRadScaleInc="4772">
        <dgm:presLayoutVars>
          <dgm:bulletEnabled val="1"/>
        </dgm:presLayoutVars>
      </dgm:prSet>
      <dgm:spPr>
        <a:prstGeom prst="ellipse">
          <a:avLst/>
        </a:prstGeom>
      </dgm:spPr>
      <dgm:t>
        <a:bodyPr/>
        <a:lstStyle/>
        <a:p>
          <a:endParaRPr lang="en-GB"/>
        </a:p>
      </dgm:t>
    </dgm:pt>
    <dgm:pt modelId="{00551EF5-EC8B-40DE-8848-15674A94E6C1}" type="pres">
      <dgm:prSet presAssocID="{699D82E9-4D9E-40A3-A569-1633335B47AF}" presName="dummy" presStyleCnt="0"/>
      <dgm:spPr/>
      <dgm:t>
        <a:bodyPr/>
        <a:lstStyle/>
        <a:p>
          <a:endParaRPr lang="en-GB"/>
        </a:p>
      </dgm:t>
    </dgm:pt>
    <dgm:pt modelId="{01021B66-D220-4AC4-8276-8BA3BEFFBFA7}" type="pres">
      <dgm:prSet presAssocID="{105D0537-A0DE-4874-9967-21162842CBE4}" presName="sibTrans" presStyleLbl="sibTrans2D1" presStyleIdx="0" presStyleCnt="7"/>
      <dgm:spPr>
        <a:prstGeom prst="blockArc">
          <a:avLst>
            <a:gd name="adj1" fmla="val 16200000"/>
            <a:gd name="adj2" fmla="val 20520000"/>
            <a:gd name="adj3" fmla="val 4644"/>
          </a:avLst>
        </a:prstGeom>
      </dgm:spPr>
      <dgm:t>
        <a:bodyPr/>
        <a:lstStyle/>
        <a:p>
          <a:endParaRPr lang="en-GB"/>
        </a:p>
      </dgm:t>
    </dgm:pt>
    <dgm:pt modelId="{CDF670DF-398C-4E11-8345-1FFA22BA5521}" type="pres">
      <dgm:prSet presAssocID="{188DE722-D79A-49A5-B23B-C0E590832C29}" presName="node" presStyleLbl="node1" presStyleIdx="1" presStyleCnt="7" custScaleX="134591" custScaleY="123571">
        <dgm:presLayoutVars>
          <dgm:bulletEnabled val="1"/>
        </dgm:presLayoutVars>
      </dgm:prSet>
      <dgm:spPr>
        <a:prstGeom prst="ellipse">
          <a:avLst/>
        </a:prstGeom>
      </dgm:spPr>
      <dgm:t>
        <a:bodyPr/>
        <a:lstStyle/>
        <a:p>
          <a:endParaRPr lang="en-GB"/>
        </a:p>
      </dgm:t>
    </dgm:pt>
    <dgm:pt modelId="{129C3C8B-70CB-413D-9209-60F6E09CB432}" type="pres">
      <dgm:prSet presAssocID="{188DE722-D79A-49A5-B23B-C0E590832C29}" presName="dummy" presStyleCnt="0"/>
      <dgm:spPr/>
      <dgm:t>
        <a:bodyPr/>
        <a:lstStyle/>
        <a:p>
          <a:endParaRPr lang="en-GB"/>
        </a:p>
      </dgm:t>
    </dgm:pt>
    <dgm:pt modelId="{AC242D27-7BF7-4B78-A0C5-BF843976682A}" type="pres">
      <dgm:prSet presAssocID="{237DA591-4C3F-4661-B989-37D1DB5A8A4A}" presName="sibTrans" presStyleLbl="sibTrans2D1" presStyleIdx="1" presStyleCnt="7"/>
      <dgm:spPr>
        <a:prstGeom prst="blockArc">
          <a:avLst>
            <a:gd name="adj1" fmla="val 20520000"/>
            <a:gd name="adj2" fmla="val 3240000"/>
            <a:gd name="adj3" fmla="val 4644"/>
          </a:avLst>
        </a:prstGeom>
      </dgm:spPr>
      <dgm:t>
        <a:bodyPr/>
        <a:lstStyle/>
        <a:p>
          <a:endParaRPr lang="en-GB"/>
        </a:p>
      </dgm:t>
    </dgm:pt>
    <dgm:pt modelId="{AC636357-30DF-4B5D-A443-F1BFF2F0E567}" type="pres">
      <dgm:prSet presAssocID="{64740184-08B6-4D50-8D33-E23D2409B091}" presName="node" presStyleLbl="node1" presStyleIdx="2" presStyleCnt="7" custScaleX="135039" custScaleY="141258" custRadScaleRad="94790" custRadScaleInc="-10577">
        <dgm:presLayoutVars>
          <dgm:bulletEnabled val="1"/>
        </dgm:presLayoutVars>
      </dgm:prSet>
      <dgm:spPr>
        <a:prstGeom prst="ellipse">
          <a:avLst/>
        </a:prstGeom>
      </dgm:spPr>
      <dgm:t>
        <a:bodyPr/>
        <a:lstStyle/>
        <a:p>
          <a:endParaRPr lang="en-GB"/>
        </a:p>
      </dgm:t>
    </dgm:pt>
    <dgm:pt modelId="{189A5AE7-73A7-41A9-851F-B63B1897AB97}" type="pres">
      <dgm:prSet presAssocID="{64740184-08B6-4D50-8D33-E23D2409B091}" presName="dummy" presStyleCnt="0"/>
      <dgm:spPr/>
      <dgm:t>
        <a:bodyPr/>
        <a:lstStyle/>
        <a:p>
          <a:endParaRPr lang="en-GB"/>
        </a:p>
      </dgm:t>
    </dgm:pt>
    <dgm:pt modelId="{1CA74855-2275-492C-A3B8-A79A757EE189}" type="pres">
      <dgm:prSet presAssocID="{C2B85824-AAFB-4FA2-8EF7-7797EECD5FE5}" presName="sibTrans" presStyleLbl="sibTrans2D1" presStyleIdx="2" presStyleCnt="7"/>
      <dgm:spPr>
        <a:prstGeom prst="blockArc">
          <a:avLst>
            <a:gd name="adj1" fmla="val 771429"/>
            <a:gd name="adj2" fmla="val 3857143"/>
            <a:gd name="adj3" fmla="val 3898"/>
          </a:avLst>
        </a:prstGeom>
      </dgm:spPr>
      <dgm:t>
        <a:bodyPr/>
        <a:lstStyle/>
        <a:p>
          <a:endParaRPr lang="en-GB"/>
        </a:p>
      </dgm:t>
    </dgm:pt>
    <dgm:pt modelId="{7904E24B-76CA-43B4-BD3E-35E762AEEFC7}" type="pres">
      <dgm:prSet presAssocID="{9DC4CC0D-DB2C-48F0-85ED-3DC53ACA9943}" presName="node" presStyleLbl="node1" presStyleIdx="3" presStyleCnt="7" custScaleX="122759" custScaleY="122466">
        <dgm:presLayoutVars>
          <dgm:bulletEnabled val="1"/>
        </dgm:presLayoutVars>
      </dgm:prSet>
      <dgm:spPr>
        <a:prstGeom prst="ellipse">
          <a:avLst/>
        </a:prstGeom>
      </dgm:spPr>
      <dgm:t>
        <a:bodyPr/>
        <a:lstStyle/>
        <a:p>
          <a:endParaRPr lang="en-GB"/>
        </a:p>
      </dgm:t>
    </dgm:pt>
    <dgm:pt modelId="{C6BC854A-3D6B-4F0E-87DC-AC408D7B5CF3}" type="pres">
      <dgm:prSet presAssocID="{9DC4CC0D-DB2C-48F0-85ED-3DC53ACA9943}" presName="dummy" presStyleCnt="0"/>
      <dgm:spPr/>
      <dgm:t>
        <a:bodyPr/>
        <a:lstStyle/>
        <a:p>
          <a:endParaRPr lang="en-GB"/>
        </a:p>
      </dgm:t>
    </dgm:pt>
    <dgm:pt modelId="{13F7EB66-6314-4BB9-89D7-799E61B37831}" type="pres">
      <dgm:prSet presAssocID="{849A1DC3-7660-4CD2-9495-9B48B58674AB}" presName="sibTrans" presStyleLbl="sibTrans2D1" presStyleIdx="3" presStyleCnt="7"/>
      <dgm:spPr>
        <a:prstGeom prst="blockArc">
          <a:avLst>
            <a:gd name="adj1" fmla="val 3240000"/>
            <a:gd name="adj2" fmla="val 7560000"/>
            <a:gd name="adj3" fmla="val 4644"/>
          </a:avLst>
        </a:prstGeom>
      </dgm:spPr>
      <dgm:t>
        <a:bodyPr/>
        <a:lstStyle/>
        <a:p>
          <a:endParaRPr lang="en-GB"/>
        </a:p>
      </dgm:t>
    </dgm:pt>
    <dgm:pt modelId="{82C9B01C-DA7F-44BE-9A0C-600C3148FF30}" type="pres">
      <dgm:prSet presAssocID="{C50800D2-6079-40DD-B9A0-432B3FD7E4A8}" presName="node" presStyleLbl="node1" presStyleIdx="4" presStyleCnt="7" custScaleX="128139" custScaleY="123681">
        <dgm:presLayoutVars>
          <dgm:bulletEnabled val="1"/>
        </dgm:presLayoutVars>
      </dgm:prSet>
      <dgm:spPr>
        <a:prstGeom prst="ellipse">
          <a:avLst/>
        </a:prstGeom>
      </dgm:spPr>
      <dgm:t>
        <a:bodyPr/>
        <a:lstStyle/>
        <a:p>
          <a:endParaRPr lang="en-GB"/>
        </a:p>
      </dgm:t>
    </dgm:pt>
    <dgm:pt modelId="{91B52C5B-1FC5-40B7-B768-97C2CB206C3E}" type="pres">
      <dgm:prSet presAssocID="{C50800D2-6079-40DD-B9A0-432B3FD7E4A8}" presName="dummy" presStyleCnt="0"/>
      <dgm:spPr/>
      <dgm:t>
        <a:bodyPr/>
        <a:lstStyle/>
        <a:p>
          <a:endParaRPr lang="en-GB"/>
        </a:p>
      </dgm:t>
    </dgm:pt>
    <dgm:pt modelId="{5D5425A5-EC49-4042-973D-A4799EBCA12D}" type="pres">
      <dgm:prSet presAssocID="{29BBC18D-C45D-4672-A98A-197AF9C2FF35}" presName="sibTrans" presStyleLbl="sibTrans2D1" presStyleIdx="4" presStyleCnt="7"/>
      <dgm:spPr>
        <a:prstGeom prst="blockArc">
          <a:avLst>
            <a:gd name="adj1" fmla="val 6942857"/>
            <a:gd name="adj2" fmla="val 10028571"/>
            <a:gd name="adj3" fmla="val 3898"/>
          </a:avLst>
        </a:prstGeom>
      </dgm:spPr>
      <dgm:t>
        <a:bodyPr/>
        <a:lstStyle/>
        <a:p>
          <a:endParaRPr lang="en-GB"/>
        </a:p>
      </dgm:t>
    </dgm:pt>
    <dgm:pt modelId="{5E8DEA32-D4F5-480C-876B-9642CC91FF5F}" type="pres">
      <dgm:prSet presAssocID="{F3DF551F-DBA6-44FA-9095-7212E15C3964}" presName="node" presStyleLbl="node1" presStyleIdx="5" presStyleCnt="7" custScaleX="127008" custScaleY="137389" custRadScaleRad="93595" custRadScaleInc="-1138">
        <dgm:presLayoutVars>
          <dgm:bulletEnabled val="1"/>
        </dgm:presLayoutVars>
      </dgm:prSet>
      <dgm:spPr>
        <a:prstGeom prst="ellipse">
          <a:avLst/>
        </a:prstGeom>
      </dgm:spPr>
      <dgm:t>
        <a:bodyPr/>
        <a:lstStyle/>
        <a:p>
          <a:endParaRPr lang="en-GB"/>
        </a:p>
      </dgm:t>
    </dgm:pt>
    <dgm:pt modelId="{1EBFD703-6441-44C5-A6EC-6F14395424F7}" type="pres">
      <dgm:prSet presAssocID="{F3DF551F-DBA6-44FA-9095-7212E15C3964}" presName="dummy" presStyleCnt="0"/>
      <dgm:spPr/>
      <dgm:t>
        <a:bodyPr/>
        <a:lstStyle/>
        <a:p>
          <a:endParaRPr lang="en-GB"/>
        </a:p>
      </dgm:t>
    </dgm:pt>
    <dgm:pt modelId="{D2AAB9F0-B106-410A-9D35-9D321576B8D5}" type="pres">
      <dgm:prSet presAssocID="{69AC325D-9C5E-4E1B-A4E2-2EA10C5253B2}" presName="sibTrans" presStyleLbl="sibTrans2D1" presStyleIdx="5" presStyleCnt="7"/>
      <dgm:spPr>
        <a:prstGeom prst="blockArc">
          <a:avLst>
            <a:gd name="adj1" fmla="val 7560000"/>
            <a:gd name="adj2" fmla="val 11880000"/>
            <a:gd name="adj3" fmla="val 4644"/>
          </a:avLst>
        </a:prstGeom>
      </dgm:spPr>
      <dgm:t>
        <a:bodyPr/>
        <a:lstStyle/>
        <a:p>
          <a:endParaRPr lang="en-GB"/>
        </a:p>
      </dgm:t>
    </dgm:pt>
    <dgm:pt modelId="{7F9CEEC1-8D5E-45F3-8D08-932B2509F377}" type="pres">
      <dgm:prSet presAssocID="{AB8AEB66-7149-48D7-93CA-8009E82FE1EF}" presName="node" presStyleLbl="node1" presStyleIdx="6" presStyleCnt="7" custScaleX="126545" custScaleY="126060">
        <dgm:presLayoutVars>
          <dgm:bulletEnabled val="1"/>
        </dgm:presLayoutVars>
      </dgm:prSet>
      <dgm:spPr>
        <a:prstGeom prst="ellipse">
          <a:avLst/>
        </a:prstGeom>
      </dgm:spPr>
      <dgm:t>
        <a:bodyPr/>
        <a:lstStyle/>
        <a:p>
          <a:endParaRPr lang="en-GB"/>
        </a:p>
      </dgm:t>
    </dgm:pt>
    <dgm:pt modelId="{D700CA12-DE79-4166-9356-0D62446B1110}" type="pres">
      <dgm:prSet presAssocID="{AB8AEB66-7149-48D7-93CA-8009E82FE1EF}" presName="dummy" presStyleCnt="0"/>
      <dgm:spPr/>
      <dgm:t>
        <a:bodyPr/>
        <a:lstStyle/>
        <a:p>
          <a:endParaRPr lang="en-GB"/>
        </a:p>
      </dgm:t>
    </dgm:pt>
    <dgm:pt modelId="{CCFE8B1A-7E1C-414F-BF3D-8F43AB93C8E4}" type="pres">
      <dgm:prSet presAssocID="{67A348C9-9271-47FC-AC38-92F6C410AC77}" presName="sibTrans" presStyleLbl="sibTrans2D1" presStyleIdx="6" presStyleCnt="7"/>
      <dgm:spPr>
        <a:prstGeom prst="blockArc">
          <a:avLst>
            <a:gd name="adj1" fmla="val 11880000"/>
            <a:gd name="adj2" fmla="val 16200000"/>
            <a:gd name="adj3" fmla="val 4644"/>
          </a:avLst>
        </a:prstGeom>
      </dgm:spPr>
      <dgm:t>
        <a:bodyPr/>
        <a:lstStyle/>
        <a:p>
          <a:endParaRPr lang="en-GB"/>
        </a:p>
      </dgm:t>
    </dgm:pt>
  </dgm:ptLst>
  <dgm:cxnLst>
    <dgm:cxn modelId="{F8B8149C-DF74-4DF2-A270-00B8424A1CE0}" srcId="{B606592D-AE84-49F4-8CDD-7F2777520DF3}" destId="{F3DF551F-DBA6-44FA-9095-7212E15C3964}" srcOrd="5" destOrd="0" parTransId="{A290D4AA-4E50-4FA8-9846-76470B382243}" sibTransId="{69AC325D-9C5E-4E1B-A4E2-2EA10C5253B2}"/>
    <dgm:cxn modelId="{72515AA1-F5D5-4B60-A2CD-FFDD596086B3}" type="presOf" srcId="{F3DF551F-DBA6-44FA-9095-7212E15C3964}" destId="{5E8DEA32-D4F5-480C-876B-9642CC91FF5F}" srcOrd="0" destOrd="0" presId="urn:microsoft.com/office/officeart/2005/8/layout/radial6"/>
    <dgm:cxn modelId="{B94455CC-87D8-4E0B-A982-094B629300D4}" type="presOf" srcId="{849A1DC3-7660-4CD2-9495-9B48B58674AB}" destId="{13F7EB66-6314-4BB9-89D7-799E61B37831}" srcOrd="0" destOrd="0" presId="urn:microsoft.com/office/officeart/2005/8/layout/radial6"/>
    <dgm:cxn modelId="{8642BC20-04A9-4C38-AECC-49C7DA89AC72}" srcId="{B606592D-AE84-49F4-8CDD-7F2777520DF3}" destId="{64740184-08B6-4D50-8D33-E23D2409B091}" srcOrd="2" destOrd="0" parTransId="{FB704ADE-94F7-467D-B3BD-F3292DB20555}" sibTransId="{C2B85824-AAFB-4FA2-8EF7-7797EECD5FE5}"/>
    <dgm:cxn modelId="{9F11B902-9773-4A0F-AAA1-54C670481C44}" type="presOf" srcId="{AB8AEB66-7149-48D7-93CA-8009E82FE1EF}" destId="{7F9CEEC1-8D5E-45F3-8D08-932B2509F377}" srcOrd="0" destOrd="0" presId="urn:microsoft.com/office/officeart/2005/8/layout/radial6"/>
    <dgm:cxn modelId="{7CC1EED7-C6BF-4DB6-B919-B28ABB47DD7C}" srcId="{B606592D-AE84-49F4-8CDD-7F2777520DF3}" destId="{9DC4CC0D-DB2C-48F0-85ED-3DC53ACA9943}" srcOrd="3" destOrd="0" parTransId="{F49D8295-7CB3-470B-A47A-E6BDDE647ACF}" sibTransId="{849A1DC3-7660-4CD2-9495-9B48B58674AB}"/>
    <dgm:cxn modelId="{07B69C1A-4703-47EA-A0CB-A130E8812F8A}" type="presOf" srcId="{67A348C9-9271-47FC-AC38-92F6C410AC77}" destId="{CCFE8B1A-7E1C-414F-BF3D-8F43AB93C8E4}" srcOrd="0" destOrd="0" presId="urn:microsoft.com/office/officeart/2005/8/layout/radial6"/>
    <dgm:cxn modelId="{4DAD7332-3788-4D81-8453-97B6ACAAB0BA}" srcId="{1477D38D-D42F-49E4-B7B2-D5DAA3E4A6B8}" destId="{B606592D-AE84-49F4-8CDD-7F2777520DF3}" srcOrd="0" destOrd="0" parTransId="{3D3799C7-E888-4D79-8370-A199DF9E7AFE}" sibTransId="{263EB56C-7C63-4B47-8D9C-9E5E2C39CCB0}"/>
    <dgm:cxn modelId="{A9024D96-FF77-429F-98C0-31EBCB88DD56}" srcId="{B606592D-AE84-49F4-8CDD-7F2777520DF3}" destId="{699D82E9-4D9E-40A3-A569-1633335B47AF}" srcOrd="0" destOrd="0" parTransId="{2B91A3A2-85F2-4B5A-993C-397A92C376FD}" sibTransId="{105D0537-A0DE-4874-9967-21162842CBE4}"/>
    <dgm:cxn modelId="{002F1C13-D52A-42FB-BFDA-91DC209E5DB9}" srcId="{B606592D-AE84-49F4-8CDD-7F2777520DF3}" destId="{188DE722-D79A-49A5-B23B-C0E590832C29}" srcOrd="1" destOrd="0" parTransId="{844B8686-60B7-47DE-B984-5004A948FB3B}" sibTransId="{237DA591-4C3F-4661-B989-37D1DB5A8A4A}"/>
    <dgm:cxn modelId="{EF98DDFC-D50F-49DD-8A16-81F1CE80F5C0}" type="presOf" srcId="{1477D38D-D42F-49E4-B7B2-D5DAA3E4A6B8}" destId="{D1BC34F3-0734-4F18-B856-1F19B46BB669}" srcOrd="0" destOrd="0" presId="urn:microsoft.com/office/officeart/2005/8/layout/radial6"/>
    <dgm:cxn modelId="{3623BA7C-D900-4337-8C4B-AC08BA534835}" type="presOf" srcId="{188DE722-D79A-49A5-B23B-C0E590832C29}" destId="{CDF670DF-398C-4E11-8345-1FFA22BA5521}" srcOrd="0" destOrd="0" presId="urn:microsoft.com/office/officeart/2005/8/layout/radial6"/>
    <dgm:cxn modelId="{92759FA4-EE2F-45F1-AAF8-6F472FF7484C}" type="presOf" srcId="{105D0537-A0DE-4874-9967-21162842CBE4}" destId="{01021B66-D220-4AC4-8276-8BA3BEFFBFA7}" srcOrd="0" destOrd="0" presId="urn:microsoft.com/office/officeart/2005/8/layout/radial6"/>
    <dgm:cxn modelId="{59A5A159-48A7-4B75-B00A-32AF3A5B133E}" srcId="{B606592D-AE84-49F4-8CDD-7F2777520DF3}" destId="{AB8AEB66-7149-48D7-93CA-8009E82FE1EF}" srcOrd="6" destOrd="0" parTransId="{EE3A2633-7AA5-4896-B0C1-E6BD8B1ADB79}" sibTransId="{67A348C9-9271-47FC-AC38-92F6C410AC77}"/>
    <dgm:cxn modelId="{9260A75B-BAA6-437B-B43E-BD758044C4E1}" type="presOf" srcId="{29BBC18D-C45D-4672-A98A-197AF9C2FF35}" destId="{5D5425A5-EC49-4042-973D-A4799EBCA12D}" srcOrd="0" destOrd="0" presId="urn:microsoft.com/office/officeart/2005/8/layout/radial6"/>
    <dgm:cxn modelId="{883E424E-9BE8-4F91-9046-E6884E813212}" type="presOf" srcId="{64740184-08B6-4D50-8D33-E23D2409B091}" destId="{AC636357-30DF-4B5D-A443-F1BFF2F0E567}" srcOrd="0" destOrd="0" presId="urn:microsoft.com/office/officeart/2005/8/layout/radial6"/>
    <dgm:cxn modelId="{94F8B121-0875-4FE0-A34C-072FD8EBD1C8}" type="presOf" srcId="{699D82E9-4D9E-40A3-A569-1633335B47AF}" destId="{D19A71C7-C91D-46D6-BC27-4EADFCA22B9F}" srcOrd="0" destOrd="0" presId="urn:microsoft.com/office/officeart/2005/8/layout/radial6"/>
    <dgm:cxn modelId="{C85C0177-044D-44AB-B4B1-66E918F5F16E}" type="presOf" srcId="{237DA591-4C3F-4661-B989-37D1DB5A8A4A}" destId="{AC242D27-7BF7-4B78-A0C5-BF843976682A}" srcOrd="0" destOrd="0" presId="urn:microsoft.com/office/officeart/2005/8/layout/radial6"/>
    <dgm:cxn modelId="{72B04B1E-3A13-4537-9CF4-6B00E0D4CC05}" type="presOf" srcId="{9DC4CC0D-DB2C-48F0-85ED-3DC53ACA9943}" destId="{7904E24B-76CA-43B4-BD3E-35E762AEEFC7}" srcOrd="0" destOrd="0" presId="urn:microsoft.com/office/officeart/2005/8/layout/radial6"/>
    <dgm:cxn modelId="{57F414F5-906A-4EC0-8CDB-A2ABA22CCBB2}" type="presOf" srcId="{B606592D-AE84-49F4-8CDD-7F2777520DF3}" destId="{0D7A22E3-58C3-43F3-89E2-0A79182082B0}" srcOrd="0" destOrd="0" presId="urn:microsoft.com/office/officeart/2005/8/layout/radial6"/>
    <dgm:cxn modelId="{6F657ED3-78CC-42DE-BF0D-F8A1EFA69C6B}" type="presOf" srcId="{C50800D2-6079-40DD-B9A0-432B3FD7E4A8}" destId="{82C9B01C-DA7F-44BE-9A0C-600C3148FF30}" srcOrd="0" destOrd="0" presId="urn:microsoft.com/office/officeart/2005/8/layout/radial6"/>
    <dgm:cxn modelId="{E55D9F62-B3AD-4FC9-B46A-51682B9097AF}" type="presOf" srcId="{69AC325D-9C5E-4E1B-A4E2-2EA10C5253B2}" destId="{D2AAB9F0-B106-410A-9D35-9D321576B8D5}" srcOrd="0" destOrd="0" presId="urn:microsoft.com/office/officeart/2005/8/layout/radial6"/>
    <dgm:cxn modelId="{5D53A841-3987-4000-903B-3FD22CBF4988}" srcId="{B606592D-AE84-49F4-8CDD-7F2777520DF3}" destId="{C50800D2-6079-40DD-B9A0-432B3FD7E4A8}" srcOrd="4" destOrd="0" parTransId="{737F8681-E8E0-497B-ACB6-3AC66FC0D74B}" sibTransId="{29BBC18D-C45D-4672-A98A-197AF9C2FF35}"/>
    <dgm:cxn modelId="{7D1D1490-E135-46A8-85A7-0521B3E12CF5}" type="presOf" srcId="{C2B85824-AAFB-4FA2-8EF7-7797EECD5FE5}" destId="{1CA74855-2275-492C-A3B8-A79A757EE189}" srcOrd="0" destOrd="0" presId="urn:microsoft.com/office/officeart/2005/8/layout/radial6"/>
    <dgm:cxn modelId="{9D8CB73A-9686-4F63-B173-FFA032299050}" type="presParOf" srcId="{D1BC34F3-0734-4F18-B856-1F19B46BB669}" destId="{0D7A22E3-58C3-43F3-89E2-0A79182082B0}" srcOrd="0" destOrd="0" presId="urn:microsoft.com/office/officeart/2005/8/layout/radial6"/>
    <dgm:cxn modelId="{871E0B1B-126C-429C-BF9D-78054FE32208}" type="presParOf" srcId="{D1BC34F3-0734-4F18-B856-1F19B46BB669}" destId="{D19A71C7-C91D-46D6-BC27-4EADFCA22B9F}" srcOrd="1" destOrd="0" presId="urn:microsoft.com/office/officeart/2005/8/layout/radial6"/>
    <dgm:cxn modelId="{C2B23693-73D1-4685-B576-6940211FBD70}" type="presParOf" srcId="{D1BC34F3-0734-4F18-B856-1F19B46BB669}" destId="{00551EF5-EC8B-40DE-8848-15674A94E6C1}" srcOrd="2" destOrd="0" presId="urn:microsoft.com/office/officeart/2005/8/layout/radial6"/>
    <dgm:cxn modelId="{D851C6D5-4234-4C31-B54E-01A4AC8FE30C}" type="presParOf" srcId="{D1BC34F3-0734-4F18-B856-1F19B46BB669}" destId="{01021B66-D220-4AC4-8276-8BA3BEFFBFA7}" srcOrd="3" destOrd="0" presId="urn:microsoft.com/office/officeart/2005/8/layout/radial6"/>
    <dgm:cxn modelId="{C145A236-358A-4F61-A08C-701D77624B67}" type="presParOf" srcId="{D1BC34F3-0734-4F18-B856-1F19B46BB669}" destId="{CDF670DF-398C-4E11-8345-1FFA22BA5521}" srcOrd="4" destOrd="0" presId="urn:microsoft.com/office/officeart/2005/8/layout/radial6"/>
    <dgm:cxn modelId="{F2499A30-7269-4D23-9063-6F301B8E615D}" type="presParOf" srcId="{D1BC34F3-0734-4F18-B856-1F19B46BB669}" destId="{129C3C8B-70CB-413D-9209-60F6E09CB432}" srcOrd="5" destOrd="0" presId="urn:microsoft.com/office/officeart/2005/8/layout/radial6"/>
    <dgm:cxn modelId="{608C0F5A-A433-48B7-85DC-CC7DAD2F085B}" type="presParOf" srcId="{D1BC34F3-0734-4F18-B856-1F19B46BB669}" destId="{AC242D27-7BF7-4B78-A0C5-BF843976682A}" srcOrd="6" destOrd="0" presId="urn:microsoft.com/office/officeart/2005/8/layout/radial6"/>
    <dgm:cxn modelId="{836FEF9F-C44F-48B9-9250-80403F207C12}" type="presParOf" srcId="{D1BC34F3-0734-4F18-B856-1F19B46BB669}" destId="{AC636357-30DF-4B5D-A443-F1BFF2F0E567}" srcOrd="7" destOrd="0" presId="urn:microsoft.com/office/officeart/2005/8/layout/radial6"/>
    <dgm:cxn modelId="{8BDA8DC3-9A36-4A6D-93D0-FFD34A76631A}" type="presParOf" srcId="{D1BC34F3-0734-4F18-B856-1F19B46BB669}" destId="{189A5AE7-73A7-41A9-851F-B63B1897AB97}" srcOrd="8" destOrd="0" presId="urn:microsoft.com/office/officeart/2005/8/layout/radial6"/>
    <dgm:cxn modelId="{0335FEAF-741B-48D5-940F-8586829ABCDD}" type="presParOf" srcId="{D1BC34F3-0734-4F18-B856-1F19B46BB669}" destId="{1CA74855-2275-492C-A3B8-A79A757EE189}" srcOrd="9" destOrd="0" presId="urn:microsoft.com/office/officeart/2005/8/layout/radial6"/>
    <dgm:cxn modelId="{596D916C-FC56-46DA-9967-5C38789AFC67}" type="presParOf" srcId="{D1BC34F3-0734-4F18-B856-1F19B46BB669}" destId="{7904E24B-76CA-43B4-BD3E-35E762AEEFC7}" srcOrd="10" destOrd="0" presId="urn:microsoft.com/office/officeart/2005/8/layout/radial6"/>
    <dgm:cxn modelId="{12CFF02C-10FE-426B-B57A-67F2C81B3693}" type="presParOf" srcId="{D1BC34F3-0734-4F18-B856-1F19B46BB669}" destId="{C6BC854A-3D6B-4F0E-87DC-AC408D7B5CF3}" srcOrd="11" destOrd="0" presId="urn:microsoft.com/office/officeart/2005/8/layout/radial6"/>
    <dgm:cxn modelId="{74B379DE-723B-42B9-9112-9DB91F65D55F}" type="presParOf" srcId="{D1BC34F3-0734-4F18-B856-1F19B46BB669}" destId="{13F7EB66-6314-4BB9-89D7-799E61B37831}" srcOrd="12" destOrd="0" presId="urn:microsoft.com/office/officeart/2005/8/layout/radial6"/>
    <dgm:cxn modelId="{7F1D8251-BB0F-4D6B-91B7-3475D3D944AC}" type="presParOf" srcId="{D1BC34F3-0734-4F18-B856-1F19B46BB669}" destId="{82C9B01C-DA7F-44BE-9A0C-600C3148FF30}" srcOrd="13" destOrd="0" presId="urn:microsoft.com/office/officeart/2005/8/layout/radial6"/>
    <dgm:cxn modelId="{4D90B822-52A8-4AF5-882C-2C67F330B0B2}" type="presParOf" srcId="{D1BC34F3-0734-4F18-B856-1F19B46BB669}" destId="{91B52C5B-1FC5-40B7-B768-97C2CB206C3E}" srcOrd="14" destOrd="0" presId="urn:microsoft.com/office/officeart/2005/8/layout/radial6"/>
    <dgm:cxn modelId="{8F3E826B-39FE-4EC2-BC1C-69C905A6D3C7}" type="presParOf" srcId="{D1BC34F3-0734-4F18-B856-1F19B46BB669}" destId="{5D5425A5-EC49-4042-973D-A4799EBCA12D}" srcOrd="15" destOrd="0" presId="urn:microsoft.com/office/officeart/2005/8/layout/radial6"/>
    <dgm:cxn modelId="{B6A8BE1D-473D-4033-9320-0492CA6349F9}" type="presParOf" srcId="{D1BC34F3-0734-4F18-B856-1F19B46BB669}" destId="{5E8DEA32-D4F5-480C-876B-9642CC91FF5F}" srcOrd="16" destOrd="0" presId="urn:microsoft.com/office/officeart/2005/8/layout/radial6"/>
    <dgm:cxn modelId="{AC003B6A-22B0-4096-85E2-77E8594AE6CD}" type="presParOf" srcId="{D1BC34F3-0734-4F18-B856-1F19B46BB669}" destId="{1EBFD703-6441-44C5-A6EC-6F14395424F7}" srcOrd="17" destOrd="0" presId="urn:microsoft.com/office/officeart/2005/8/layout/radial6"/>
    <dgm:cxn modelId="{6BBD04CF-8395-4E2B-94E8-430BE3D73EA8}" type="presParOf" srcId="{D1BC34F3-0734-4F18-B856-1F19B46BB669}" destId="{D2AAB9F0-B106-410A-9D35-9D321576B8D5}" srcOrd="18" destOrd="0" presId="urn:microsoft.com/office/officeart/2005/8/layout/radial6"/>
    <dgm:cxn modelId="{8F2F7669-9561-4F30-A119-70455C04F968}" type="presParOf" srcId="{D1BC34F3-0734-4F18-B856-1F19B46BB669}" destId="{7F9CEEC1-8D5E-45F3-8D08-932B2509F377}" srcOrd="19" destOrd="0" presId="urn:microsoft.com/office/officeart/2005/8/layout/radial6"/>
    <dgm:cxn modelId="{4CFBBD7D-FF4C-47B9-8102-7B00BC94DE56}" type="presParOf" srcId="{D1BC34F3-0734-4F18-B856-1F19B46BB669}" destId="{D700CA12-DE79-4166-9356-0D62446B1110}" srcOrd="20" destOrd="0" presId="urn:microsoft.com/office/officeart/2005/8/layout/radial6"/>
    <dgm:cxn modelId="{3ABA793A-A56B-4F3D-ACD8-7F1664E79816}" type="presParOf" srcId="{D1BC34F3-0734-4F18-B856-1F19B46BB669}" destId="{CCFE8B1A-7E1C-414F-BF3D-8F43AB93C8E4}" srcOrd="21"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506754-A20D-4A0B-9BCB-6994BACF87C3}"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GB"/>
        </a:p>
      </dgm:t>
    </dgm:pt>
    <dgm:pt modelId="{F82B09A3-941A-4CE8-835A-4C23C2B89380}">
      <dgm:prSet phldrT="[Text]"/>
      <dgm:spPr/>
      <dgm:t>
        <a:bodyPr/>
        <a:lstStyle/>
        <a:p>
          <a:r>
            <a:rPr lang="en-GB"/>
            <a:t>First stage </a:t>
          </a:r>
        </a:p>
      </dgm:t>
    </dgm:pt>
    <dgm:pt modelId="{FBC4C03F-3D2C-496F-8967-0B692CC2870B}" type="parTrans" cxnId="{4414EFE8-9F66-4BBE-ADCB-91FFA66869F1}">
      <dgm:prSet/>
      <dgm:spPr/>
      <dgm:t>
        <a:bodyPr/>
        <a:lstStyle/>
        <a:p>
          <a:endParaRPr lang="en-GB"/>
        </a:p>
      </dgm:t>
    </dgm:pt>
    <dgm:pt modelId="{1AD9AFE4-C09E-4DEA-B818-19355A200710}" type="sibTrans" cxnId="{4414EFE8-9F66-4BBE-ADCB-91FFA66869F1}">
      <dgm:prSet/>
      <dgm:spPr/>
      <dgm:t>
        <a:bodyPr/>
        <a:lstStyle/>
        <a:p>
          <a:endParaRPr lang="en-GB"/>
        </a:p>
      </dgm:t>
    </dgm:pt>
    <dgm:pt modelId="{62D7511E-0839-4AE2-95BA-AD70C21AC0ED}">
      <dgm:prSet phldrT="[Text]" custT="1"/>
      <dgm:spPr/>
      <dgm:t>
        <a:bodyPr/>
        <a:lstStyle/>
        <a:p>
          <a:pPr algn="just"/>
          <a:r>
            <a:rPr lang="en-GB" sz="1800" dirty="0" smtClean="0">
              <a:latin typeface="Arial" pitchFamily="34" charset="0"/>
              <a:cs typeface="Arial" pitchFamily="34" charset="0"/>
            </a:rPr>
            <a:t>Video presentation or reading of excerpts – using victim/ witness narrative (trauma experienced, various psychological issues, marital discord, pressure from family, culture of society/ community , children etc)</a:t>
          </a:r>
          <a:endParaRPr lang="en-GB" sz="1800" dirty="0">
            <a:latin typeface="Arial" pitchFamily="34" charset="0"/>
            <a:cs typeface="Arial" pitchFamily="34" charset="0"/>
          </a:endParaRPr>
        </a:p>
      </dgm:t>
    </dgm:pt>
    <dgm:pt modelId="{34560C6B-DFE6-4EFD-A135-C27317680697}" type="parTrans" cxnId="{F73F6903-F396-41AB-A4C2-19F1781DCB3A}">
      <dgm:prSet/>
      <dgm:spPr/>
      <dgm:t>
        <a:bodyPr/>
        <a:lstStyle/>
        <a:p>
          <a:endParaRPr lang="en-GB"/>
        </a:p>
      </dgm:t>
    </dgm:pt>
    <dgm:pt modelId="{4AEE5A14-55F7-4D65-8C7B-CD9AEB621134}" type="sibTrans" cxnId="{F73F6903-F396-41AB-A4C2-19F1781DCB3A}">
      <dgm:prSet/>
      <dgm:spPr/>
      <dgm:t>
        <a:bodyPr/>
        <a:lstStyle/>
        <a:p>
          <a:endParaRPr lang="en-GB"/>
        </a:p>
      </dgm:t>
    </dgm:pt>
    <dgm:pt modelId="{7DA0F0F3-976D-4D36-BAD0-4C81A5624B63}">
      <dgm:prSet phldrT="[Text]"/>
      <dgm:spPr/>
      <dgm:t>
        <a:bodyPr/>
        <a:lstStyle/>
        <a:p>
          <a:r>
            <a:rPr lang="en-GB"/>
            <a:t>Second stage </a:t>
          </a:r>
        </a:p>
      </dgm:t>
    </dgm:pt>
    <dgm:pt modelId="{D591E8A3-AF03-4297-9BE5-BD8879944AAB}" type="parTrans" cxnId="{1D60D2BE-7BB3-455A-9B59-FEF9EC31FF08}">
      <dgm:prSet/>
      <dgm:spPr/>
      <dgm:t>
        <a:bodyPr/>
        <a:lstStyle/>
        <a:p>
          <a:endParaRPr lang="en-GB"/>
        </a:p>
      </dgm:t>
    </dgm:pt>
    <dgm:pt modelId="{E3F8F98F-B28A-42E9-87E0-D315D0F61FA0}" type="sibTrans" cxnId="{1D60D2BE-7BB3-455A-9B59-FEF9EC31FF08}">
      <dgm:prSet/>
      <dgm:spPr/>
      <dgm:t>
        <a:bodyPr/>
        <a:lstStyle/>
        <a:p>
          <a:endParaRPr lang="en-GB"/>
        </a:p>
      </dgm:t>
    </dgm:pt>
    <dgm:pt modelId="{CD83C887-B1C3-4DD7-B132-F9EB584A0EA6}">
      <dgm:prSet phldrT="[Text]" custT="1"/>
      <dgm:spPr/>
      <dgm:t>
        <a:bodyPr/>
        <a:lstStyle/>
        <a:p>
          <a:pPr algn="just"/>
          <a:r>
            <a:rPr lang="en-GB" sz="1800" dirty="0" smtClean="0">
              <a:latin typeface="Arial" pitchFamily="34" charset="0"/>
              <a:cs typeface="Arial" pitchFamily="34" charset="0"/>
            </a:rPr>
            <a:t>Questions for the students: should a spouse be made compellable? Does she have a right to refuse to testify? Should she be given a choice to testify? Why? Conflicting values? Hierarchy of values? Can we rank values? Varied contexts? </a:t>
          </a:r>
          <a:endParaRPr lang="en-GB" sz="1800" dirty="0">
            <a:latin typeface="Arial" pitchFamily="34" charset="0"/>
            <a:cs typeface="Arial" pitchFamily="34" charset="0"/>
          </a:endParaRPr>
        </a:p>
      </dgm:t>
    </dgm:pt>
    <dgm:pt modelId="{2242FE9E-ADDA-4D9E-984F-CBB4F6E2F75D}" type="parTrans" cxnId="{B4267203-7667-493B-9FD8-B495B6CDF5F1}">
      <dgm:prSet/>
      <dgm:spPr/>
      <dgm:t>
        <a:bodyPr/>
        <a:lstStyle/>
        <a:p>
          <a:endParaRPr lang="en-GB"/>
        </a:p>
      </dgm:t>
    </dgm:pt>
    <dgm:pt modelId="{DB30FE75-60F6-4E39-A216-DEFC483DF4F3}" type="sibTrans" cxnId="{B4267203-7667-493B-9FD8-B495B6CDF5F1}">
      <dgm:prSet/>
      <dgm:spPr/>
      <dgm:t>
        <a:bodyPr/>
        <a:lstStyle/>
        <a:p>
          <a:endParaRPr lang="en-GB"/>
        </a:p>
      </dgm:t>
    </dgm:pt>
    <dgm:pt modelId="{C8A03E93-6EA1-436E-987C-D99B287EB0B1}">
      <dgm:prSet phldrT="[Text]"/>
      <dgm:spPr/>
      <dgm:t>
        <a:bodyPr/>
        <a:lstStyle/>
        <a:p>
          <a:r>
            <a:rPr lang="en-GB"/>
            <a:t>Third stage</a:t>
          </a:r>
        </a:p>
      </dgm:t>
    </dgm:pt>
    <dgm:pt modelId="{2237BA0D-B1A5-411D-80BB-7CC8F1A7096C}" type="parTrans" cxnId="{2240CDA4-6310-4175-83D8-81B665021BB3}">
      <dgm:prSet/>
      <dgm:spPr/>
      <dgm:t>
        <a:bodyPr/>
        <a:lstStyle/>
        <a:p>
          <a:endParaRPr lang="en-GB"/>
        </a:p>
      </dgm:t>
    </dgm:pt>
    <dgm:pt modelId="{7E94FD90-4908-4BE6-9CE4-3633E8856913}" type="sibTrans" cxnId="{2240CDA4-6310-4175-83D8-81B665021BB3}">
      <dgm:prSet/>
      <dgm:spPr/>
      <dgm:t>
        <a:bodyPr/>
        <a:lstStyle/>
        <a:p>
          <a:endParaRPr lang="en-GB"/>
        </a:p>
      </dgm:t>
    </dgm:pt>
    <dgm:pt modelId="{3EBC68B7-8A42-4E0B-8CF3-D80D20B8EE56}">
      <dgm:prSet phldrT="[Text]"/>
      <dgm:spPr/>
      <dgm:t>
        <a:bodyPr/>
        <a:lstStyle/>
        <a:p>
          <a:pPr algn="just"/>
          <a:r>
            <a:rPr lang="en-GB" dirty="0" smtClean="0"/>
            <a:t>I speak about my core values</a:t>
          </a:r>
          <a:endParaRPr lang="en-GB" dirty="0"/>
        </a:p>
      </dgm:t>
    </dgm:pt>
    <dgm:pt modelId="{16FECF9B-AE36-491C-A6D7-96696239B8B6}" type="parTrans" cxnId="{43C77447-BD87-4C22-B7CE-B1BC1BBE3BDE}">
      <dgm:prSet/>
      <dgm:spPr/>
      <dgm:t>
        <a:bodyPr/>
        <a:lstStyle/>
        <a:p>
          <a:endParaRPr lang="en-GB"/>
        </a:p>
      </dgm:t>
    </dgm:pt>
    <dgm:pt modelId="{E3C674A8-D1BB-4265-9BA0-581E281A058B}" type="sibTrans" cxnId="{43C77447-BD87-4C22-B7CE-B1BC1BBE3BDE}">
      <dgm:prSet/>
      <dgm:spPr/>
      <dgm:t>
        <a:bodyPr/>
        <a:lstStyle/>
        <a:p>
          <a:endParaRPr lang="en-GB"/>
        </a:p>
      </dgm:t>
    </dgm:pt>
    <dgm:pt modelId="{7FD82CE6-93C2-4424-B2D1-233C871AA135}" type="pres">
      <dgm:prSet presAssocID="{C7506754-A20D-4A0B-9BCB-6994BACF87C3}" presName="linearFlow" presStyleCnt="0">
        <dgm:presLayoutVars>
          <dgm:dir/>
          <dgm:animLvl val="lvl"/>
          <dgm:resizeHandles val="exact"/>
        </dgm:presLayoutVars>
      </dgm:prSet>
      <dgm:spPr/>
      <dgm:t>
        <a:bodyPr/>
        <a:lstStyle/>
        <a:p>
          <a:endParaRPr lang="en-GB"/>
        </a:p>
      </dgm:t>
    </dgm:pt>
    <dgm:pt modelId="{3BEA552A-173A-4F4B-BEE9-A12CB6177EB5}" type="pres">
      <dgm:prSet presAssocID="{F82B09A3-941A-4CE8-835A-4C23C2B89380}" presName="composite" presStyleCnt="0"/>
      <dgm:spPr/>
    </dgm:pt>
    <dgm:pt modelId="{775AA00C-95B4-4EAF-8236-EA64698FF4D0}" type="pres">
      <dgm:prSet presAssocID="{F82B09A3-941A-4CE8-835A-4C23C2B89380}" presName="parentText" presStyleLbl="alignNode1" presStyleIdx="0" presStyleCnt="3">
        <dgm:presLayoutVars>
          <dgm:chMax val="1"/>
          <dgm:bulletEnabled val="1"/>
        </dgm:presLayoutVars>
      </dgm:prSet>
      <dgm:spPr/>
      <dgm:t>
        <a:bodyPr/>
        <a:lstStyle/>
        <a:p>
          <a:endParaRPr lang="en-GB"/>
        </a:p>
      </dgm:t>
    </dgm:pt>
    <dgm:pt modelId="{7480F50D-B9B9-45B4-96EE-D661F394BC8F}" type="pres">
      <dgm:prSet presAssocID="{F82B09A3-941A-4CE8-835A-4C23C2B89380}" presName="descendantText" presStyleLbl="alignAcc1" presStyleIdx="0" presStyleCnt="3">
        <dgm:presLayoutVars>
          <dgm:bulletEnabled val="1"/>
        </dgm:presLayoutVars>
      </dgm:prSet>
      <dgm:spPr/>
      <dgm:t>
        <a:bodyPr/>
        <a:lstStyle/>
        <a:p>
          <a:endParaRPr lang="en-GB"/>
        </a:p>
      </dgm:t>
    </dgm:pt>
    <dgm:pt modelId="{6C5608AD-C4BD-45B4-A957-474DFF19339D}" type="pres">
      <dgm:prSet presAssocID="{1AD9AFE4-C09E-4DEA-B818-19355A200710}" presName="sp" presStyleCnt="0"/>
      <dgm:spPr/>
    </dgm:pt>
    <dgm:pt modelId="{8E9AABF9-C863-46DF-912C-C9E205C3E432}" type="pres">
      <dgm:prSet presAssocID="{7DA0F0F3-976D-4D36-BAD0-4C81A5624B63}" presName="composite" presStyleCnt="0"/>
      <dgm:spPr/>
    </dgm:pt>
    <dgm:pt modelId="{4A48F1FA-421F-4292-8EF4-93C677F06CFD}" type="pres">
      <dgm:prSet presAssocID="{7DA0F0F3-976D-4D36-BAD0-4C81A5624B63}" presName="parentText" presStyleLbl="alignNode1" presStyleIdx="1" presStyleCnt="3">
        <dgm:presLayoutVars>
          <dgm:chMax val="1"/>
          <dgm:bulletEnabled val="1"/>
        </dgm:presLayoutVars>
      </dgm:prSet>
      <dgm:spPr/>
      <dgm:t>
        <a:bodyPr/>
        <a:lstStyle/>
        <a:p>
          <a:endParaRPr lang="en-GB"/>
        </a:p>
      </dgm:t>
    </dgm:pt>
    <dgm:pt modelId="{A2E74CC0-F629-41E9-BEF6-CA1A59C257FE}" type="pres">
      <dgm:prSet presAssocID="{7DA0F0F3-976D-4D36-BAD0-4C81A5624B63}" presName="descendantText" presStyleLbl="alignAcc1" presStyleIdx="1" presStyleCnt="3">
        <dgm:presLayoutVars>
          <dgm:bulletEnabled val="1"/>
        </dgm:presLayoutVars>
      </dgm:prSet>
      <dgm:spPr/>
      <dgm:t>
        <a:bodyPr/>
        <a:lstStyle/>
        <a:p>
          <a:endParaRPr lang="en-GB"/>
        </a:p>
      </dgm:t>
    </dgm:pt>
    <dgm:pt modelId="{B0C038A2-5107-444B-B599-D4456E76BFC3}" type="pres">
      <dgm:prSet presAssocID="{E3F8F98F-B28A-42E9-87E0-D315D0F61FA0}" presName="sp" presStyleCnt="0"/>
      <dgm:spPr/>
    </dgm:pt>
    <dgm:pt modelId="{D2A0D159-697B-41A7-9A38-7863226FACA6}" type="pres">
      <dgm:prSet presAssocID="{C8A03E93-6EA1-436E-987C-D99B287EB0B1}" presName="composite" presStyleCnt="0"/>
      <dgm:spPr/>
    </dgm:pt>
    <dgm:pt modelId="{A8CAC250-A8C4-48E6-BB93-BC73DFCA656E}" type="pres">
      <dgm:prSet presAssocID="{C8A03E93-6EA1-436E-987C-D99B287EB0B1}" presName="parentText" presStyleLbl="alignNode1" presStyleIdx="2" presStyleCnt="3">
        <dgm:presLayoutVars>
          <dgm:chMax val="1"/>
          <dgm:bulletEnabled val="1"/>
        </dgm:presLayoutVars>
      </dgm:prSet>
      <dgm:spPr/>
      <dgm:t>
        <a:bodyPr/>
        <a:lstStyle/>
        <a:p>
          <a:endParaRPr lang="en-GB"/>
        </a:p>
      </dgm:t>
    </dgm:pt>
    <dgm:pt modelId="{5631C9CD-E700-4428-A63A-8516BF9A7C1A}" type="pres">
      <dgm:prSet presAssocID="{C8A03E93-6EA1-436E-987C-D99B287EB0B1}" presName="descendantText" presStyleLbl="alignAcc1" presStyleIdx="2" presStyleCnt="3">
        <dgm:presLayoutVars>
          <dgm:bulletEnabled val="1"/>
        </dgm:presLayoutVars>
      </dgm:prSet>
      <dgm:spPr/>
      <dgm:t>
        <a:bodyPr/>
        <a:lstStyle/>
        <a:p>
          <a:endParaRPr lang="en-GB"/>
        </a:p>
      </dgm:t>
    </dgm:pt>
  </dgm:ptLst>
  <dgm:cxnLst>
    <dgm:cxn modelId="{2B9E18FC-8450-493D-94E7-0625B7A4CE25}" type="presOf" srcId="{C7506754-A20D-4A0B-9BCB-6994BACF87C3}" destId="{7FD82CE6-93C2-4424-B2D1-233C871AA135}" srcOrd="0" destOrd="0" presId="urn:microsoft.com/office/officeart/2005/8/layout/chevron2"/>
    <dgm:cxn modelId="{9AEC38ED-6B96-4581-AC87-75D330517C4B}" type="presOf" srcId="{F82B09A3-941A-4CE8-835A-4C23C2B89380}" destId="{775AA00C-95B4-4EAF-8236-EA64698FF4D0}" srcOrd="0" destOrd="0" presId="urn:microsoft.com/office/officeart/2005/8/layout/chevron2"/>
    <dgm:cxn modelId="{4414EFE8-9F66-4BBE-ADCB-91FFA66869F1}" srcId="{C7506754-A20D-4A0B-9BCB-6994BACF87C3}" destId="{F82B09A3-941A-4CE8-835A-4C23C2B89380}" srcOrd="0" destOrd="0" parTransId="{FBC4C03F-3D2C-496F-8967-0B692CC2870B}" sibTransId="{1AD9AFE4-C09E-4DEA-B818-19355A200710}"/>
    <dgm:cxn modelId="{1D60D2BE-7BB3-455A-9B59-FEF9EC31FF08}" srcId="{C7506754-A20D-4A0B-9BCB-6994BACF87C3}" destId="{7DA0F0F3-976D-4D36-BAD0-4C81A5624B63}" srcOrd="1" destOrd="0" parTransId="{D591E8A3-AF03-4297-9BE5-BD8879944AAB}" sibTransId="{E3F8F98F-B28A-42E9-87E0-D315D0F61FA0}"/>
    <dgm:cxn modelId="{2240CDA4-6310-4175-83D8-81B665021BB3}" srcId="{C7506754-A20D-4A0B-9BCB-6994BACF87C3}" destId="{C8A03E93-6EA1-436E-987C-D99B287EB0B1}" srcOrd="2" destOrd="0" parTransId="{2237BA0D-B1A5-411D-80BB-7CC8F1A7096C}" sibTransId="{7E94FD90-4908-4BE6-9CE4-3633E8856913}"/>
    <dgm:cxn modelId="{7274CDF4-7EF2-4F9E-B29B-AC468CD9F8CA}" type="presOf" srcId="{62D7511E-0839-4AE2-95BA-AD70C21AC0ED}" destId="{7480F50D-B9B9-45B4-96EE-D661F394BC8F}" srcOrd="0" destOrd="0" presId="urn:microsoft.com/office/officeart/2005/8/layout/chevron2"/>
    <dgm:cxn modelId="{5177892F-0729-4995-972C-60F1B18C7D01}" type="presOf" srcId="{7DA0F0F3-976D-4D36-BAD0-4C81A5624B63}" destId="{4A48F1FA-421F-4292-8EF4-93C677F06CFD}" srcOrd="0" destOrd="0" presId="urn:microsoft.com/office/officeart/2005/8/layout/chevron2"/>
    <dgm:cxn modelId="{07747B73-6939-43A4-8669-B5FFE5E6C222}" type="presOf" srcId="{C8A03E93-6EA1-436E-987C-D99B287EB0B1}" destId="{A8CAC250-A8C4-48E6-BB93-BC73DFCA656E}" srcOrd="0" destOrd="0" presId="urn:microsoft.com/office/officeart/2005/8/layout/chevron2"/>
    <dgm:cxn modelId="{43C77447-BD87-4C22-B7CE-B1BC1BBE3BDE}" srcId="{C8A03E93-6EA1-436E-987C-D99B287EB0B1}" destId="{3EBC68B7-8A42-4E0B-8CF3-D80D20B8EE56}" srcOrd="0" destOrd="0" parTransId="{16FECF9B-AE36-491C-A6D7-96696239B8B6}" sibTransId="{E3C674A8-D1BB-4265-9BA0-581E281A058B}"/>
    <dgm:cxn modelId="{29D4A938-1C68-4FBE-BB60-EDE935D97304}" type="presOf" srcId="{3EBC68B7-8A42-4E0B-8CF3-D80D20B8EE56}" destId="{5631C9CD-E700-4428-A63A-8516BF9A7C1A}" srcOrd="0" destOrd="0" presId="urn:microsoft.com/office/officeart/2005/8/layout/chevron2"/>
    <dgm:cxn modelId="{F73F6903-F396-41AB-A4C2-19F1781DCB3A}" srcId="{F82B09A3-941A-4CE8-835A-4C23C2B89380}" destId="{62D7511E-0839-4AE2-95BA-AD70C21AC0ED}" srcOrd="0" destOrd="0" parTransId="{34560C6B-DFE6-4EFD-A135-C27317680697}" sibTransId="{4AEE5A14-55F7-4D65-8C7B-CD9AEB621134}"/>
    <dgm:cxn modelId="{B4267203-7667-493B-9FD8-B495B6CDF5F1}" srcId="{7DA0F0F3-976D-4D36-BAD0-4C81A5624B63}" destId="{CD83C887-B1C3-4DD7-B132-F9EB584A0EA6}" srcOrd="0" destOrd="0" parTransId="{2242FE9E-ADDA-4D9E-984F-CBB4F6E2F75D}" sibTransId="{DB30FE75-60F6-4E39-A216-DEFC483DF4F3}"/>
    <dgm:cxn modelId="{3655098A-9C8C-4834-BA30-2D1946B85D4E}" type="presOf" srcId="{CD83C887-B1C3-4DD7-B132-F9EB584A0EA6}" destId="{A2E74CC0-F629-41E9-BEF6-CA1A59C257FE}" srcOrd="0" destOrd="0" presId="urn:microsoft.com/office/officeart/2005/8/layout/chevron2"/>
    <dgm:cxn modelId="{FC05FFFD-5648-42E3-9FA7-3121A148CA47}" type="presParOf" srcId="{7FD82CE6-93C2-4424-B2D1-233C871AA135}" destId="{3BEA552A-173A-4F4B-BEE9-A12CB6177EB5}" srcOrd="0" destOrd="0" presId="urn:microsoft.com/office/officeart/2005/8/layout/chevron2"/>
    <dgm:cxn modelId="{E891A02F-0FA3-4CA4-AA9E-2A0EFE4C6D95}" type="presParOf" srcId="{3BEA552A-173A-4F4B-BEE9-A12CB6177EB5}" destId="{775AA00C-95B4-4EAF-8236-EA64698FF4D0}" srcOrd="0" destOrd="0" presId="urn:microsoft.com/office/officeart/2005/8/layout/chevron2"/>
    <dgm:cxn modelId="{94AA4E9C-3EE8-4E8D-91E3-12639AAACC5D}" type="presParOf" srcId="{3BEA552A-173A-4F4B-BEE9-A12CB6177EB5}" destId="{7480F50D-B9B9-45B4-96EE-D661F394BC8F}" srcOrd="1" destOrd="0" presId="urn:microsoft.com/office/officeart/2005/8/layout/chevron2"/>
    <dgm:cxn modelId="{5A8835FD-1A96-421D-93FF-EB49C16BED46}" type="presParOf" srcId="{7FD82CE6-93C2-4424-B2D1-233C871AA135}" destId="{6C5608AD-C4BD-45B4-A957-474DFF19339D}" srcOrd="1" destOrd="0" presId="urn:microsoft.com/office/officeart/2005/8/layout/chevron2"/>
    <dgm:cxn modelId="{446CD531-A0B2-4D91-A5E9-CCFBFBF01488}" type="presParOf" srcId="{7FD82CE6-93C2-4424-B2D1-233C871AA135}" destId="{8E9AABF9-C863-46DF-912C-C9E205C3E432}" srcOrd="2" destOrd="0" presId="urn:microsoft.com/office/officeart/2005/8/layout/chevron2"/>
    <dgm:cxn modelId="{73BC08F8-1F35-42F7-973E-561E240F8282}" type="presParOf" srcId="{8E9AABF9-C863-46DF-912C-C9E205C3E432}" destId="{4A48F1FA-421F-4292-8EF4-93C677F06CFD}" srcOrd="0" destOrd="0" presId="urn:microsoft.com/office/officeart/2005/8/layout/chevron2"/>
    <dgm:cxn modelId="{86BC84ED-350C-4476-B863-36316690C456}" type="presParOf" srcId="{8E9AABF9-C863-46DF-912C-C9E205C3E432}" destId="{A2E74CC0-F629-41E9-BEF6-CA1A59C257FE}" srcOrd="1" destOrd="0" presId="urn:microsoft.com/office/officeart/2005/8/layout/chevron2"/>
    <dgm:cxn modelId="{49F362DD-F818-4E63-B654-2536C0EF3D9A}" type="presParOf" srcId="{7FD82CE6-93C2-4424-B2D1-233C871AA135}" destId="{B0C038A2-5107-444B-B599-D4456E76BFC3}" srcOrd="3" destOrd="0" presId="urn:microsoft.com/office/officeart/2005/8/layout/chevron2"/>
    <dgm:cxn modelId="{CCF6A68B-3C3F-49F5-8065-F5505DDB6C40}" type="presParOf" srcId="{7FD82CE6-93C2-4424-B2D1-233C871AA135}" destId="{D2A0D159-697B-41A7-9A38-7863226FACA6}" srcOrd="4" destOrd="0" presId="urn:microsoft.com/office/officeart/2005/8/layout/chevron2"/>
    <dgm:cxn modelId="{B7513ED3-E98A-47F7-8966-AD7F2679AF94}" type="presParOf" srcId="{D2A0D159-697B-41A7-9A38-7863226FACA6}" destId="{A8CAC250-A8C4-48E6-BB93-BC73DFCA656E}" srcOrd="0" destOrd="0" presId="urn:microsoft.com/office/officeart/2005/8/layout/chevron2"/>
    <dgm:cxn modelId="{BF824F23-A89A-4C7D-A6BC-BB9922675CD3}" type="presParOf" srcId="{D2A0D159-697B-41A7-9A38-7863226FACA6}" destId="{5631C9CD-E700-4428-A63A-8516BF9A7C1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68F597-C133-4337-87FA-184E35FA5FCB}" type="doc">
      <dgm:prSet loTypeId="urn:microsoft.com/office/officeart/2005/8/layout/chevron2" loCatId="list" qsTypeId="urn:microsoft.com/office/officeart/2005/8/quickstyle/3d7" qsCatId="3D" csTypeId="urn:microsoft.com/office/officeart/2005/8/colors/colorful1#1" csCatId="colorful" phldr="1"/>
      <dgm:spPr/>
      <dgm:t>
        <a:bodyPr/>
        <a:lstStyle/>
        <a:p>
          <a:endParaRPr lang="en-GB"/>
        </a:p>
      </dgm:t>
    </dgm:pt>
    <dgm:pt modelId="{A1C775D3-7692-4AA2-AACC-BD0DD326B547}">
      <dgm:prSet phldrT="[Text]"/>
      <dgm:spPr/>
      <dgm:t>
        <a:bodyPr/>
        <a:lstStyle/>
        <a:p>
          <a:r>
            <a:rPr lang="en-GB"/>
            <a:t>First stage</a:t>
          </a:r>
        </a:p>
      </dgm:t>
    </dgm:pt>
    <dgm:pt modelId="{2FF27224-2CEA-48BC-BF45-C37A1E14F5AE}" type="parTrans" cxnId="{DD2610C1-5556-48DA-A7F8-9B640263E734}">
      <dgm:prSet/>
      <dgm:spPr/>
      <dgm:t>
        <a:bodyPr/>
        <a:lstStyle/>
        <a:p>
          <a:endParaRPr lang="en-GB"/>
        </a:p>
      </dgm:t>
    </dgm:pt>
    <dgm:pt modelId="{A7B7E733-429B-4AC6-BDB8-411418E917BA}" type="sibTrans" cxnId="{DD2610C1-5556-48DA-A7F8-9B640263E734}">
      <dgm:prSet/>
      <dgm:spPr/>
      <dgm:t>
        <a:bodyPr/>
        <a:lstStyle/>
        <a:p>
          <a:endParaRPr lang="en-GB"/>
        </a:p>
      </dgm:t>
    </dgm:pt>
    <dgm:pt modelId="{8C49C40E-A88F-4645-92FE-B133240A07F7}">
      <dgm:prSet phldrT="[Text]" custT="1"/>
      <dgm:spPr/>
      <dgm:t>
        <a:bodyPr/>
        <a:lstStyle/>
        <a:p>
          <a:pPr algn="just"/>
          <a:r>
            <a:rPr lang="en-GB" sz="2000" b="1" dirty="0">
              <a:latin typeface="Arial" pitchFamily="34" charset="0"/>
              <a:cs typeface="Arial" pitchFamily="34" charset="0"/>
            </a:rPr>
            <a:t>Examples of serious civil cases is provided</a:t>
          </a:r>
        </a:p>
      </dgm:t>
    </dgm:pt>
    <dgm:pt modelId="{AE92399B-FE32-4BCE-98FB-443979EC6376}" type="parTrans" cxnId="{55BA773C-F84B-4760-833D-565789CBB03B}">
      <dgm:prSet/>
      <dgm:spPr/>
      <dgm:t>
        <a:bodyPr/>
        <a:lstStyle/>
        <a:p>
          <a:endParaRPr lang="en-GB"/>
        </a:p>
      </dgm:t>
    </dgm:pt>
    <dgm:pt modelId="{096723A2-E125-4B01-B29B-024A72FA3848}" type="sibTrans" cxnId="{55BA773C-F84B-4760-833D-565789CBB03B}">
      <dgm:prSet/>
      <dgm:spPr/>
      <dgm:t>
        <a:bodyPr/>
        <a:lstStyle/>
        <a:p>
          <a:endParaRPr lang="en-GB"/>
        </a:p>
      </dgm:t>
    </dgm:pt>
    <dgm:pt modelId="{BD0F072A-5942-4046-BE23-7D2452E8A5D7}">
      <dgm:prSet phldrT="[Text]" custT="1"/>
      <dgm:spPr/>
      <dgm:t>
        <a:bodyPr/>
        <a:lstStyle/>
        <a:p>
          <a:pPr algn="just"/>
          <a:r>
            <a:rPr lang="en-GB" sz="2000" b="1" dirty="0">
              <a:latin typeface="Arial" pitchFamily="34" charset="0"/>
              <a:cs typeface="Arial" pitchFamily="34" charset="0"/>
            </a:rPr>
            <a:t>Excerpts of particular judgements are presented</a:t>
          </a:r>
        </a:p>
      </dgm:t>
    </dgm:pt>
    <dgm:pt modelId="{C71267B6-DA22-4DB7-8E18-8C4BC8948B81}" type="parTrans" cxnId="{9389F2FF-888F-4E5F-BD88-27E58D9CF2AF}">
      <dgm:prSet/>
      <dgm:spPr/>
      <dgm:t>
        <a:bodyPr/>
        <a:lstStyle/>
        <a:p>
          <a:endParaRPr lang="en-GB"/>
        </a:p>
      </dgm:t>
    </dgm:pt>
    <dgm:pt modelId="{A219ABC3-F649-4F0B-AF22-F2819481C54B}" type="sibTrans" cxnId="{9389F2FF-888F-4E5F-BD88-27E58D9CF2AF}">
      <dgm:prSet/>
      <dgm:spPr/>
      <dgm:t>
        <a:bodyPr/>
        <a:lstStyle/>
        <a:p>
          <a:endParaRPr lang="en-GB"/>
        </a:p>
      </dgm:t>
    </dgm:pt>
    <dgm:pt modelId="{A6C13C2D-B4CF-40B9-8116-61A433952646}">
      <dgm:prSet phldrT="[Text]"/>
      <dgm:spPr/>
      <dgm:t>
        <a:bodyPr/>
        <a:lstStyle/>
        <a:p>
          <a:r>
            <a:rPr lang="en-GB"/>
            <a:t>Second stage</a:t>
          </a:r>
        </a:p>
      </dgm:t>
    </dgm:pt>
    <dgm:pt modelId="{897210A0-9A4C-4BDD-8D7F-C545FF593594}" type="parTrans" cxnId="{5D7CF290-4308-4FC8-BE4D-43107B104B30}">
      <dgm:prSet/>
      <dgm:spPr/>
      <dgm:t>
        <a:bodyPr/>
        <a:lstStyle/>
        <a:p>
          <a:endParaRPr lang="en-GB"/>
        </a:p>
      </dgm:t>
    </dgm:pt>
    <dgm:pt modelId="{CA5397E1-326F-4B63-943B-09DCB2C27FAB}" type="sibTrans" cxnId="{5D7CF290-4308-4FC8-BE4D-43107B104B30}">
      <dgm:prSet/>
      <dgm:spPr/>
      <dgm:t>
        <a:bodyPr/>
        <a:lstStyle/>
        <a:p>
          <a:endParaRPr lang="en-GB"/>
        </a:p>
      </dgm:t>
    </dgm:pt>
    <dgm:pt modelId="{878F3C85-30A6-49FE-BFFE-DFEE32FC8C94}">
      <dgm:prSet phldrT="[Text]" custT="1"/>
      <dgm:spPr/>
      <dgm:t>
        <a:bodyPr/>
        <a:lstStyle/>
        <a:p>
          <a:pPr algn="just"/>
          <a:r>
            <a:rPr lang="en-GB" sz="2000" b="1" dirty="0">
              <a:latin typeface="Arial" pitchFamily="34" charset="0"/>
              <a:cs typeface="Arial" pitchFamily="34" charset="0"/>
            </a:rPr>
            <a:t>Get students to identify key values that are used by Parliament in deciding the </a:t>
          </a:r>
          <a:r>
            <a:rPr lang="en-GB" sz="2000" b="1" dirty="0" smtClean="0">
              <a:latin typeface="Arial" pitchFamily="34" charset="0"/>
              <a:cs typeface="Arial" pitchFamily="34" charset="0"/>
            </a:rPr>
            <a:t>appropriate </a:t>
          </a:r>
          <a:r>
            <a:rPr lang="en-GB" sz="2000" b="1" dirty="0">
              <a:latin typeface="Arial" pitchFamily="34" charset="0"/>
              <a:cs typeface="Arial" pitchFamily="34" charset="0"/>
            </a:rPr>
            <a:t>standard of </a:t>
          </a:r>
          <a:r>
            <a:rPr lang="en-GB" sz="2000" b="1" dirty="0" smtClean="0">
              <a:latin typeface="Arial" pitchFamily="34" charset="0"/>
              <a:cs typeface="Arial" pitchFamily="34" charset="0"/>
            </a:rPr>
            <a:t>proof in cases. Is Parliament justified in doing so?</a:t>
          </a:r>
          <a:endParaRPr lang="en-GB" sz="2000" b="1" dirty="0">
            <a:latin typeface="Arial" pitchFamily="34" charset="0"/>
            <a:cs typeface="Arial" pitchFamily="34" charset="0"/>
          </a:endParaRPr>
        </a:p>
      </dgm:t>
    </dgm:pt>
    <dgm:pt modelId="{5FE4C00E-EE14-478F-944F-E9559384368E}" type="parTrans" cxnId="{D77E52F6-BA53-4D73-B859-827A6F7A9D45}">
      <dgm:prSet/>
      <dgm:spPr/>
      <dgm:t>
        <a:bodyPr/>
        <a:lstStyle/>
        <a:p>
          <a:endParaRPr lang="en-GB"/>
        </a:p>
      </dgm:t>
    </dgm:pt>
    <dgm:pt modelId="{2DC208B3-11B4-42EE-9C87-4585CE02E575}" type="sibTrans" cxnId="{D77E52F6-BA53-4D73-B859-827A6F7A9D45}">
      <dgm:prSet/>
      <dgm:spPr/>
      <dgm:t>
        <a:bodyPr/>
        <a:lstStyle/>
        <a:p>
          <a:endParaRPr lang="en-GB"/>
        </a:p>
      </dgm:t>
    </dgm:pt>
    <dgm:pt modelId="{4E58B808-26E5-48D3-BFE6-380D138000A3}">
      <dgm:prSet phldrT="[Text]" custT="1"/>
      <dgm:spPr/>
      <dgm:t>
        <a:bodyPr/>
        <a:lstStyle/>
        <a:p>
          <a:pPr algn="just"/>
          <a:r>
            <a:rPr lang="en-GB" sz="2000" b="1" dirty="0" smtClean="0">
              <a:latin typeface="Arial" pitchFamily="34" charset="0"/>
              <a:cs typeface="Arial" pitchFamily="34" charset="0"/>
            </a:rPr>
            <a:t>Ask </a:t>
          </a:r>
          <a:r>
            <a:rPr lang="en-GB" sz="2000" b="1" dirty="0">
              <a:latin typeface="Arial" pitchFamily="34" charset="0"/>
              <a:cs typeface="Arial" pitchFamily="34" charset="0"/>
            </a:rPr>
            <a:t>students for their own value judgements</a:t>
          </a:r>
        </a:p>
      </dgm:t>
    </dgm:pt>
    <dgm:pt modelId="{3811045E-BC4A-4810-A450-DBF134EFF82E}" type="parTrans" cxnId="{EF4592DE-C85C-4EE4-A016-BA3765DFC3A3}">
      <dgm:prSet/>
      <dgm:spPr/>
      <dgm:t>
        <a:bodyPr/>
        <a:lstStyle/>
        <a:p>
          <a:endParaRPr lang="en-GB"/>
        </a:p>
      </dgm:t>
    </dgm:pt>
    <dgm:pt modelId="{573734AD-569E-49F8-A5D5-57DF6D316F20}" type="sibTrans" cxnId="{EF4592DE-C85C-4EE4-A016-BA3765DFC3A3}">
      <dgm:prSet/>
      <dgm:spPr/>
      <dgm:t>
        <a:bodyPr/>
        <a:lstStyle/>
        <a:p>
          <a:endParaRPr lang="en-GB"/>
        </a:p>
      </dgm:t>
    </dgm:pt>
    <dgm:pt modelId="{E84FB831-2972-45D4-AB9C-0708087D0C90}">
      <dgm:prSet phldrT="[Text]"/>
      <dgm:spPr/>
      <dgm:t>
        <a:bodyPr/>
        <a:lstStyle/>
        <a:p>
          <a:r>
            <a:rPr lang="en-GB"/>
            <a:t>Third stage</a:t>
          </a:r>
        </a:p>
      </dgm:t>
    </dgm:pt>
    <dgm:pt modelId="{E63F1348-A485-45F3-9A3A-97E42B7ABF50}" type="parTrans" cxnId="{19BA3C00-6BCD-4FF5-B52F-8E04A60977B5}">
      <dgm:prSet/>
      <dgm:spPr/>
      <dgm:t>
        <a:bodyPr/>
        <a:lstStyle/>
        <a:p>
          <a:endParaRPr lang="en-GB"/>
        </a:p>
      </dgm:t>
    </dgm:pt>
    <dgm:pt modelId="{1A446458-061B-4914-B384-0F26CF95AC72}" type="sibTrans" cxnId="{19BA3C00-6BCD-4FF5-B52F-8E04A60977B5}">
      <dgm:prSet/>
      <dgm:spPr/>
      <dgm:t>
        <a:bodyPr/>
        <a:lstStyle/>
        <a:p>
          <a:endParaRPr lang="en-GB"/>
        </a:p>
      </dgm:t>
    </dgm:pt>
    <dgm:pt modelId="{F3CAD908-1371-4E92-AFBD-8E9C2A7F7534}">
      <dgm:prSet phldrT="[Text]" custT="1"/>
      <dgm:spPr/>
      <dgm:t>
        <a:bodyPr/>
        <a:lstStyle/>
        <a:p>
          <a:pPr algn="just"/>
          <a:r>
            <a:rPr lang="en-GB" sz="2000" b="1" dirty="0">
              <a:latin typeface="Arial" pitchFamily="34" charset="0"/>
              <a:cs typeface="Arial" pitchFamily="34" charset="0"/>
            </a:rPr>
            <a:t>I speak about my core </a:t>
          </a:r>
          <a:r>
            <a:rPr lang="en-GB" sz="2000" b="1" dirty="0" smtClean="0">
              <a:latin typeface="Arial" pitchFamily="34" charset="0"/>
              <a:cs typeface="Arial" pitchFamily="34" charset="0"/>
            </a:rPr>
            <a:t>values </a:t>
          </a:r>
          <a:endParaRPr lang="en-GB" sz="2000" b="1" dirty="0">
            <a:latin typeface="Arial" pitchFamily="34" charset="0"/>
            <a:cs typeface="Arial" pitchFamily="34" charset="0"/>
          </a:endParaRPr>
        </a:p>
      </dgm:t>
    </dgm:pt>
    <dgm:pt modelId="{96D7EEBB-2206-4DB3-9270-E0622D37E88F}" type="parTrans" cxnId="{31EDE69E-000B-4BA0-B940-2770ADFE31C2}">
      <dgm:prSet/>
      <dgm:spPr/>
      <dgm:t>
        <a:bodyPr/>
        <a:lstStyle/>
        <a:p>
          <a:endParaRPr lang="en-GB"/>
        </a:p>
      </dgm:t>
    </dgm:pt>
    <dgm:pt modelId="{C0DE64C1-F45D-4202-A1F8-330190E47980}" type="sibTrans" cxnId="{31EDE69E-000B-4BA0-B940-2770ADFE31C2}">
      <dgm:prSet/>
      <dgm:spPr/>
      <dgm:t>
        <a:bodyPr/>
        <a:lstStyle/>
        <a:p>
          <a:endParaRPr lang="en-GB"/>
        </a:p>
      </dgm:t>
    </dgm:pt>
    <dgm:pt modelId="{7B480444-DDA8-48B1-8DB3-C3F533EC7DC9}" type="pres">
      <dgm:prSet presAssocID="{DE68F597-C133-4337-87FA-184E35FA5FCB}" presName="linearFlow" presStyleCnt="0">
        <dgm:presLayoutVars>
          <dgm:dir/>
          <dgm:animLvl val="lvl"/>
          <dgm:resizeHandles val="exact"/>
        </dgm:presLayoutVars>
      </dgm:prSet>
      <dgm:spPr/>
      <dgm:t>
        <a:bodyPr/>
        <a:lstStyle/>
        <a:p>
          <a:endParaRPr lang="en-GB"/>
        </a:p>
      </dgm:t>
    </dgm:pt>
    <dgm:pt modelId="{A1587057-5087-4C81-ABC6-D8F8A2B415ED}" type="pres">
      <dgm:prSet presAssocID="{A1C775D3-7692-4AA2-AACC-BD0DD326B547}" presName="composite" presStyleCnt="0"/>
      <dgm:spPr/>
    </dgm:pt>
    <dgm:pt modelId="{ACB0A925-EBEA-4834-96D9-500770E3B7E9}" type="pres">
      <dgm:prSet presAssocID="{A1C775D3-7692-4AA2-AACC-BD0DD326B547}" presName="parentText" presStyleLbl="alignNode1" presStyleIdx="0" presStyleCnt="3">
        <dgm:presLayoutVars>
          <dgm:chMax val="1"/>
          <dgm:bulletEnabled val="1"/>
        </dgm:presLayoutVars>
      </dgm:prSet>
      <dgm:spPr/>
      <dgm:t>
        <a:bodyPr/>
        <a:lstStyle/>
        <a:p>
          <a:endParaRPr lang="en-GB"/>
        </a:p>
      </dgm:t>
    </dgm:pt>
    <dgm:pt modelId="{AF595DC3-4AF8-4431-A9B0-E9DFC796ECDF}" type="pres">
      <dgm:prSet presAssocID="{A1C775D3-7692-4AA2-AACC-BD0DD326B547}" presName="descendantText" presStyleLbl="alignAcc1" presStyleIdx="0" presStyleCnt="3" custLinFactNeighborX="0" custLinFactNeighborY="-110">
        <dgm:presLayoutVars>
          <dgm:bulletEnabled val="1"/>
        </dgm:presLayoutVars>
      </dgm:prSet>
      <dgm:spPr/>
      <dgm:t>
        <a:bodyPr/>
        <a:lstStyle/>
        <a:p>
          <a:endParaRPr lang="en-GB"/>
        </a:p>
      </dgm:t>
    </dgm:pt>
    <dgm:pt modelId="{5A8DD23B-47AC-4C05-B5EB-DE41E18B3C11}" type="pres">
      <dgm:prSet presAssocID="{A7B7E733-429B-4AC6-BDB8-411418E917BA}" presName="sp" presStyleCnt="0"/>
      <dgm:spPr/>
    </dgm:pt>
    <dgm:pt modelId="{55A57F9D-0EFB-4088-AED7-9506ADE61E23}" type="pres">
      <dgm:prSet presAssocID="{A6C13C2D-B4CF-40B9-8116-61A433952646}" presName="composite" presStyleCnt="0"/>
      <dgm:spPr/>
    </dgm:pt>
    <dgm:pt modelId="{7BBDFA78-17BF-4297-A0D0-68F00EBF17D8}" type="pres">
      <dgm:prSet presAssocID="{A6C13C2D-B4CF-40B9-8116-61A433952646}" presName="parentText" presStyleLbl="alignNode1" presStyleIdx="1" presStyleCnt="3">
        <dgm:presLayoutVars>
          <dgm:chMax val="1"/>
          <dgm:bulletEnabled val="1"/>
        </dgm:presLayoutVars>
      </dgm:prSet>
      <dgm:spPr/>
      <dgm:t>
        <a:bodyPr/>
        <a:lstStyle/>
        <a:p>
          <a:endParaRPr lang="en-GB"/>
        </a:p>
      </dgm:t>
    </dgm:pt>
    <dgm:pt modelId="{E5D11CBA-50E7-41C4-A350-1B2CC4744495}" type="pres">
      <dgm:prSet presAssocID="{A6C13C2D-B4CF-40B9-8116-61A433952646}" presName="descendantText" presStyleLbl="alignAcc1" presStyleIdx="1" presStyleCnt="3">
        <dgm:presLayoutVars>
          <dgm:bulletEnabled val="1"/>
        </dgm:presLayoutVars>
      </dgm:prSet>
      <dgm:spPr/>
      <dgm:t>
        <a:bodyPr/>
        <a:lstStyle/>
        <a:p>
          <a:endParaRPr lang="en-GB"/>
        </a:p>
      </dgm:t>
    </dgm:pt>
    <dgm:pt modelId="{FE637F28-A24D-4329-AE5A-CF62A96D3DBB}" type="pres">
      <dgm:prSet presAssocID="{CA5397E1-326F-4B63-943B-09DCB2C27FAB}" presName="sp" presStyleCnt="0"/>
      <dgm:spPr/>
    </dgm:pt>
    <dgm:pt modelId="{6892401D-D2BA-4B9B-96D0-CF31A379A886}" type="pres">
      <dgm:prSet presAssocID="{E84FB831-2972-45D4-AB9C-0708087D0C90}" presName="composite" presStyleCnt="0"/>
      <dgm:spPr/>
    </dgm:pt>
    <dgm:pt modelId="{C195FD97-981C-4A73-B89B-D2C5F7125E60}" type="pres">
      <dgm:prSet presAssocID="{E84FB831-2972-45D4-AB9C-0708087D0C90}" presName="parentText" presStyleLbl="alignNode1" presStyleIdx="2" presStyleCnt="3">
        <dgm:presLayoutVars>
          <dgm:chMax val="1"/>
          <dgm:bulletEnabled val="1"/>
        </dgm:presLayoutVars>
      </dgm:prSet>
      <dgm:spPr/>
      <dgm:t>
        <a:bodyPr/>
        <a:lstStyle/>
        <a:p>
          <a:endParaRPr lang="en-GB"/>
        </a:p>
      </dgm:t>
    </dgm:pt>
    <dgm:pt modelId="{DD2F883B-89D5-4240-81E3-E6648EDE3FC9}" type="pres">
      <dgm:prSet presAssocID="{E84FB831-2972-45D4-AB9C-0708087D0C90}" presName="descendantText" presStyleLbl="alignAcc1" presStyleIdx="2" presStyleCnt="3" custLinFactNeighborX="0" custLinFactNeighborY="-1222">
        <dgm:presLayoutVars>
          <dgm:bulletEnabled val="1"/>
        </dgm:presLayoutVars>
      </dgm:prSet>
      <dgm:spPr/>
      <dgm:t>
        <a:bodyPr/>
        <a:lstStyle/>
        <a:p>
          <a:endParaRPr lang="en-GB"/>
        </a:p>
      </dgm:t>
    </dgm:pt>
  </dgm:ptLst>
  <dgm:cxnLst>
    <dgm:cxn modelId="{C6F78D24-6C83-4AA2-BD52-3A7FC1CDA5BA}" type="presOf" srcId="{BD0F072A-5942-4046-BE23-7D2452E8A5D7}" destId="{AF595DC3-4AF8-4431-A9B0-E9DFC796ECDF}" srcOrd="0" destOrd="1" presId="urn:microsoft.com/office/officeart/2005/8/layout/chevron2"/>
    <dgm:cxn modelId="{D77E52F6-BA53-4D73-B859-827A6F7A9D45}" srcId="{A6C13C2D-B4CF-40B9-8116-61A433952646}" destId="{878F3C85-30A6-49FE-BFFE-DFEE32FC8C94}" srcOrd="0" destOrd="0" parTransId="{5FE4C00E-EE14-478F-944F-E9559384368E}" sibTransId="{2DC208B3-11B4-42EE-9C87-4585CE02E575}"/>
    <dgm:cxn modelId="{C790A6F2-FC72-405E-9F4C-D432A57F19E9}" type="presOf" srcId="{A1C775D3-7692-4AA2-AACC-BD0DD326B547}" destId="{ACB0A925-EBEA-4834-96D9-500770E3B7E9}" srcOrd="0" destOrd="0" presId="urn:microsoft.com/office/officeart/2005/8/layout/chevron2"/>
    <dgm:cxn modelId="{013C4B83-4EE5-49EB-9D1F-F7CCD1F7E344}" type="presOf" srcId="{A6C13C2D-B4CF-40B9-8116-61A433952646}" destId="{7BBDFA78-17BF-4297-A0D0-68F00EBF17D8}" srcOrd="0" destOrd="0" presId="urn:microsoft.com/office/officeart/2005/8/layout/chevron2"/>
    <dgm:cxn modelId="{31EDE69E-000B-4BA0-B940-2770ADFE31C2}" srcId="{E84FB831-2972-45D4-AB9C-0708087D0C90}" destId="{F3CAD908-1371-4E92-AFBD-8E9C2A7F7534}" srcOrd="0" destOrd="0" parTransId="{96D7EEBB-2206-4DB3-9270-E0622D37E88F}" sibTransId="{C0DE64C1-F45D-4202-A1F8-330190E47980}"/>
    <dgm:cxn modelId="{EF4592DE-C85C-4EE4-A016-BA3765DFC3A3}" srcId="{A6C13C2D-B4CF-40B9-8116-61A433952646}" destId="{4E58B808-26E5-48D3-BFE6-380D138000A3}" srcOrd="1" destOrd="0" parTransId="{3811045E-BC4A-4810-A450-DBF134EFF82E}" sibTransId="{573734AD-569E-49F8-A5D5-57DF6D316F20}"/>
    <dgm:cxn modelId="{FB99C06F-8954-493D-9CCD-E175972511DA}" type="presOf" srcId="{8C49C40E-A88F-4645-92FE-B133240A07F7}" destId="{AF595DC3-4AF8-4431-A9B0-E9DFC796ECDF}" srcOrd="0" destOrd="0" presId="urn:microsoft.com/office/officeart/2005/8/layout/chevron2"/>
    <dgm:cxn modelId="{A6425F35-FEEA-4CCE-B99B-92CE4A17E664}" type="presOf" srcId="{E84FB831-2972-45D4-AB9C-0708087D0C90}" destId="{C195FD97-981C-4A73-B89B-D2C5F7125E60}" srcOrd="0" destOrd="0" presId="urn:microsoft.com/office/officeart/2005/8/layout/chevron2"/>
    <dgm:cxn modelId="{C3A18954-3555-415C-8979-B52CD24B0603}" type="presOf" srcId="{878F3C85-30A6-49FE-BFFE-DFEE32FC8C94}" destId="{E5D11CBA-50E7-41C4-A350-1B2CC4744495}" srcOrd="0" destOrd="0" presId="urn:microsoft.com/office/officeart/2005/8/layout/chevron2"/>
    <dgm:cxn modelId="{5D7CF290-4308-4FC8-BE4D-43107B104B30}" srcId="{DE68F597-C133-4337-87FA-184E35FA5FCB}" destId="{A6C13C2D-B4CF-40B9-8116-61A433952646}" srcOrd="1" destOrd="0" parTransId="{897210A0-9A4C-4BDD-8D7F-C545FF593594}" sibTransId="{CA5397E1-326F-4B63-943B-09DCB2C27FAB}"/>
    <dgm:cxn modelId="{4F1A4F65-94FA-4824-B1EE-7304ACEBEC38}" type="presOf" srcId="{4E58B808-26E5-48D3-BFE6-380D138000A3}" destId="{E5D11CBA-50E7-41C4-A350-1B2CC4744495}" srcOrd="0" destOrd="1" presId="urn:microsoft.com/office/officeart/2005/8/layout/chevron2"/>
    <dgm:cxn modelId="{B7DDDAFB-391A-4069-9780-CC06907FF054}" type="presOf" srcId="{F3CAD908-1371-4E92-AFBD-8E9C2A7F7534}" destId="{DD2F883B-89D5-4240-81E3-E6648EDE3FC9}" srcOrd="0" destOrd="0" presId="urn:microsoft.com/office/officeart/2005/8/layout/chevron2"/>
    <dgm:cxn modelId="{55BA773C-F84B-4760-833D-565789CBB03B}" srcId="{A1C775D3-7692-4AA2-AACC-BD0DD326B547}" destId="{8C49C40E-A88F-4645-92FE-B133240A07F7}" srcOrd="0" destOrd="0" parTransId="{AE92399B-FE32-4BCE-98FB-443979EC6376}" sibTransId="{096723A2-E125-4B01-B29B-024A72FA3848}"/>
    <dgm:cxn modelId="{DD2610C1-5556-48DA-A7F8-9B640263E734}" srcId="{DE68F597-C133-4337-87FA-184E35FA5FCB}" destId="{A1C775D3-7692-4AA2-AACC-BD0DD326B547}" srcOrd="0" destOrd="0" parTransId="{2FF27224-2CEA-48BC-BF45-C37A1E14F5AE}" sibTransId="{A7B7E733-429B-4AC6-BDB8-411418E917BA}"/>
    <dgm:cxn modelId="{63343DA7-E8A6-4D5B-AF7D-7CBBBF06AA04}" type="presOf" srcId="{DE68F597-C133-4337-87FA-184E35FA5FCB}" destId="{7B480444-DDA8-48B1-8DB3-C3F533EC7DC9}" srcOrd="0" destOrd="0" presId="urn:microsoft.com/office/officeart/2005/8/layout/chevron2"/>
    <dgm:cxn modelId="{9389F2FF-888F-4E5F-BD88-27E58D9CF2AF}" srcId="{A1C775D3-7692-4AA2-AACC-BD0DD326B547}" destId="{BD0F072A-5942-4046-BE23-7D2452E8A5D7}" srcOrd="1" destOrd="0" parTransId="{C71267B6-DA22-4DB7-8E18-8C4BC8948B81}" sibTransId="{A219ABC3-F649-4F0B-AF22-F2819481C54B}"/>
    <dgm:cxn modelId="{19BA3C00-6BCD-4FF5-B52F-8E04A60977B5}" srcId="{DE68F597-C133-4337-87FA-184E35FA5FCB}" destId="{E84FB831-2972-45D4-AB9C-0708087D0C90}" srcOrd="2" destOrd="0" parTransId="{E63F1348-A485-45F3-9A3A-97E42B7ABF50}" sibTransId="{1A446458-061B-4914-B384-0F26CF95AC72}"/>
    <dgm:cxn modelId="{0A26F7A0-23BB-4506-A352-4CB2BD566A54}" type="presParOf" srcId="{7B480444-DDA8-48B1-8DB3-C3F533EC7DC9}" destId="{A1587057-5087-4C81-ABC6-D8F8A2B415ED}" srcOrd="0" destOrd="0" presId="urn:microsoft.com/office/officeart/2005/8/layout/chevron2"/>
    <dgm:cxn modelId="{0AB0E129-8E3B-49CF-890C-B5FDFC10E3DE}" type="presParOf" srcId="{A1587057-5087-4C81-ABC6-D8F8A2B415ED}" destId="{ACB0A925-EBEA-4834-96D9-500770E3B7E9}" srcOrd="0" destOrd="0" presId="urn:microsoft.com/office/officeart/2005/8/layout/chevron2"/>
    <dgm:cxn modelId="{AC3C1B17-C494-458F-81E7-233D05D00458}" type="presParOf" srcId="{A1587057-5087-4C81-ABC6-D8F8A2B415ED}" destId="{AF595DC3-4AF8-4431-A9B0-E9DFC796ECDF}" srcOrd="1" destOrd="0" presId="urn:microsoft.com/office/officeart/2005/8/layout/chevron2"/>
    <dgm:cxn modelId="{57AD6EA1-2B07-490C-A39D-CBFA934CF58D}" type="presParOf" srcId="{7B480444-DDA8-48B1-8DB3-C3F533EC7DC9}" destId="{5A8DD23B-47AC-4C05-B5EB-DE41E18B3C11}" srcOrd="1" destOrd="0" presId="urn:microsoft.com/office/officeart/2005/8/layout/chevron2"/>
    <dgm:cxn modelId="{4174D215-0733-4C57-9645-E5F7B671E9EA}" type="presParOf" srcId="{7B480444-DDA8-48B1-8DB3-C3F533EC7DC9}" destId="{55A57F9D-0EFB-4088-AED7-9506ADE61E23}" srcOrd="2" destOrd="0" presId="urn:microsoft.com/office/officeart/2005/8/layout/chevron2"/>
    <dgm:cxn modelId="{B0753D2D-5C10-4BA4-8CA3-3E7E8F13DD23}" type="presParOf" srcId="{55A57F9D-0EFB-4088-AED7-9506ADE61E23}" destId="{7BBDFA78-17BF-4297-A0D0-68F00EBF17D8}" srcOrd="0" destOrd="0" presId="urn:microsoft.com/office/officeart/2005/8/layout/chevron2"/>
    <dgm:cxn modelId="{22DEC4FE-5F6A-431E-95DC-CAE56481786C}" type="presParOf" srcId="{55A57F9D-0EFB-4088-AED7-9506ADE61E23}" destId="{E5D11CBA-50E7-41C4-A350-1B2CC4744495}" srcOrd="1" destOrd="0" presId="urn:microsoft.com/office/officeart/2005/8/layout/chevron2"/>
    <dgm:cxn modelId="{A85EC0CE-4A08-41C3-B62C-4BAC263CED03}" type="presParOf" srcId="{7B480444-DDA8-48B1-8DB3-C3F533EC7DC9}" destId="{FE637F28-A24D-4329-AE5A-CF62A96D3DBB}" srcOrd="3" destOrd="0" presId="urn:microsoft.com/office/officeart/2005/8/layout/chevron2"/>
    <dgm:cxn modelId="{5B3E3CD7-3FA4-47F2-8BBA-9142719B7B43}" type="presParOf" srcId="{7B480444-DDA8-48B1-8DB3-C3F533EC7DC9}" destId="{6892401D-D2BA-4B9B-96D0-CF31A379A886}" srcOrd="4" destOrd="0" presId="urn:microsoft.com/office/officeart/2005/8/layout/chevron2"/>
    <dgm:cxn modelId="{B7D1ED78-8A8F-4FC7-BB52-31A6DF9EA10E}" type="presParOf" srcId="{6892401D-D2BA-4B9B-96D0-CF31A379A886}" destId="{C195FD97-981C-4A73-B89B-D2C5F7125E60}" srcOrd="0" destOrd="0" presId="urn:microsoft.com/office/officeart/2005/8/layout/chevron2"/>
    <dgm:cxn modelId="{2D177F7A-9C1A-4956-93D5-0F26C0804E99}" type="presParOf" srcId="{6892401D-D2BA-4B9B-96D0-CF31A379A886}" destId="{DD2F883B-89D5-4240-81E3-E6648EDE3FC9}"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FE8B1A-7E1C-414F-BF3D-8F43AB93C8E4}">
      <dsp:nvSpPr>
        <dsp:cNvPr id="0" name=""/>
        <dsp:cNvSpPr/>
      </dsp:nvSpPr>
      <dsp:spPr>
        <a:xfrm>
          <a:off x="1149663" y="682947"/>
          <a:ext cx="5418940" cy="5418940"/>
        </a:xfrm>
        <a:prstGeom prst="blockArc">
          <a:avLst>
            <a:gd name="adj1" fmla="val 11880000"/>
            <a:gd name="adj2" fmla="val 16200000"/>
            <a:gd name="adj3" fmla="val 4644"/>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D2AAB9F0-B106-410A-9D35-9D321576B8D5}">
      <dsp:nvSpPr>
        <dsp:cNvPr id="0" name=""/>
        <dsp:cNvSpPr/>
      </dsp:nvSpPr>
      <dsp:spPr>
        <a:xfrm>
          <a:off x="1279088" y="506112"/>
          <a:ext cx="5418940" cy="5418940"/>
        </a:xfrm>
        <a:prstGeom prst="blockArc">
          <a:avLst>
            <a:gd name="adj1" fmla="val 7560000"/>
            <a:gd name="adj2" fmla="val 11880000"/>
            <a:gd name="adj3" fmla="val 4644"/>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5D5425A5-EC49-4042-973D-A4799EBCA12D}">
      <dsp:nvSpPr>
        <dsp:cNvPr id="0" name=""/>
        <dsp:cNvSpPr/>
      </dsp:nvSpPr>
      <dsp:spPr>
        <a:xfrm>
          <a:off x="1344130" y="787144"/>
          <a:ext cx="5418940" cy="5418940"/>
        </a:xfrm>
        <a:prstGeom prst="blockArc">
          <a:avLst>
            <a:gd name="adj1" fmla="val 6942857"/>
            <a:gd name="adj2" fmla="val 10028571"/>
            <a:gd name="adj3" fmla="val 3898"/>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13F7EB66-6314-4BB9-89D7-799E61B37831}">
      <dsp:nvSpPr>
        <dsp:cNvPr id="0" name=""/>
        <dsp:cNvSpPr/>
      </dsp:nvSpPr>
      <dsp:spPr>
        <a:xfrm>
          <a:off x="1149448" y="683217"/>
          <a:ext cx="5418940" cy="5418940"/>
        </a:xfrm>
        <a:prstGeom prst="blockArc">
          <a:avLst>
            <a:gd name="adj1" fmla="val 3240000"/>
            <a:gd name="adj2" fmla="val 7560000"/>
            <a:gd name="adj3" fmla="val 4644"/>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1CA74855-2275-492C-A3B8-A79A757EE189}">
      <dsp:nvSpPr>
        <dsp:cNvPr id="0" name=""/>
        <dsp:cNvSpPr/>
      </dsp:nvSpPr>
      <dsp:spPr>
        <a:xfrm>
          <a:off x="994942" y="763972"/>
          <a:ext cx="5418940" cy="5418940"/>
        </a:xfrm>
        <a:prstGeom prst="blockArc">
          <a:avLst>
            <a:gd name="adj1" fmla="val 771429"/>
            <a:gd name="adj2" fmla="val 3857143"/>
            <a:gd name="adj3" fmla="val 3898"/>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AC242D27-7BF7-4B78-A0C5-BF843976682A}">
      <dsp:nvSpPr>
        <dsp:cNvPr id="0" name=""/>
        <dsp:cNvSpPr/>
      </dsp:nvSpPr>
      <dsp:spPr>
        <a:xfrm>
          <a:off x="1040105" y="535948"/>
          <a:ext cx="5418940" cy="5418940"/>
        </a:xfrm>
        <a:prstGeom prst="blockArc">
          <a:avLst>
            <a:gd name="adj1" fmla="val 20520000"/>
            <a:gd name="adj2" fmla="val 3240000"/>
            <a:gd name="adj3" fmla="val 4644"/>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1021B66-D220-4AC4-8276-8BA3BEFFBFA7}">
      <dsp:nvSpPr>
        <dsp:cNvPr id="0" name=""/>
        <dsp:cNvSpPr/>
      </dsp:nvSpPr>
      <dsp:spPr>
        <a:xfrm>
          <a:off x="1149228" y="682941"/>
          <a:ext cx="5418940" cy="5418940"/>
        </a:xfrm>
        <a:prstGeom prst="blockArc">
          <a:avLst>
            <a:gd name="adj1" fmla="val 16200000"/>
            <a:gd name="adj2" fmla="val 20520000"/>
            <a:gd name="adj3" fmla="val 4644"/>
          </a:avLst>
        </a:prstGeom>
        <a:gradFill rotWithShape="0">
          <a:gsLst>
            <a:gs pos="0">
              <a:srgbClr val="4F81BD">
                <a:tint val="60000"/>
                <a:hueOff val="0"/>
                <a:satOff val="0"/>
                <a:lumOff val="0"/>
                <a:alphaOff val="0"/>
                <a:tint val="50000"/>
                <a:satMod val="300000"/>
              </a:srgbClr>
            </a:gs>
            <a:gs pos="35000">
              <a:srgbClr val="4F81BD">
                <a:tint val="60000"/>
                <a:hueOff val="0"/>
                <a:satOff val="0"/>
                <a:lumOff val="0"/>
                <a:alphaOff val="0"/>
                <a:tint val="37000"/>
                <a:satMod val="300000"/>
              </a:srgbClr>
            </a:gs>
            <a:gs pos="100000">
              <a:srgbClr val="4F81BD">
                <a:tint val="60000"/>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D7A22E3-58C3-43F3-89E2-0A79182082B0}">
      <dsp:nvSpPr>
        <dsp:cNvPr id="0" name=""/>
        <dsp:cNvSpPr/>
      </dsp:nvSpPr>
      <dsp:spPr>
        <a:xfrm>
          <a:off x="2449647" y="2074375"/>
          <a:ext cx="2791340" cy="274543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GB" sz="3300" kern="1200">
              <a:solidFill>
                <a:sysClr val="windowText" lastClr="000000"/>
              </a:solidFill>
              <a:latin typeface="Calibri"/>
              <a:ea typeface="+mn-ea"/>
              <a:cs typeface="+mn-cs"/>
            </a:rPr>
            <a:t>Core values of a law academic</a:t>
          </a:r>
        </a:p>
      </dsp:txBody>
      <dsp:txXfrm>
        <a:off x="2449647" y="2074375"/>
        <a:ext cx="2791340" cy="2745437"/>
      </dsp:txXfrm>
    </dsp:sp>
    <dsp:sp modelId="{D19A71C7-C91D-46D6-BC27-4EADFCA22B9F}">
      <dsp:nvSpPr>
        <dsp:cNvPr id="0" name=""/>
        <dsp:cNvSpPr/>
      </dsp:nvSpPr>
      <dsp:spPr>
        <a:xfrm>
          <a:off x="2934475" y="-169829"/>
          <a:ext cx="1925025" cy="1811928"/>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Altruistic values</a:t>
          </a: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 </a:t>
          </a: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I want others to benefit and have a better life. I am able to achieve this by imparting relevant knowledge and supporting them.</a:t>
          </a:r>
        </a:p>
      </dsp:txBody>
      <dsp:txXfrm>
        <a:off x="2934475" y="-169829"/>
        <a:ext cx="1925025" cy="1811928"/>
      </dsp:txXfrm>
    </dsp:sp>
    <dsp:sp modelId="{CDF670DF-398C-4E11-8345-1FFA22BA5521}">
      <dsp:nvSpPr>
        <dsp:cNvPr id="0" name=""/>
        <dsp:cNvSpPr/>
      </dsp:nvSpPr>
      <dsp:spPr>
        <a:xfrm>
          <a:off x="4946696" y="828148"/>
          <a:ext cx="1978398" cy="1816411"/>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Leadership values</a:t>
          </a:r>
        </a:p>
        <a:p>
          <a:pPr lvl="0" algn="ctr" defTabSz="444500">
            <a:lnSpc>
              <a:spcPct val="90000"/>
            </a:lnSpc>
            <a:spcBef>
              <a:spcPct val="0"/>
            </a:spcBef>
            <a:spcAft>
              <a:spcPct val="35000"/>
            </a:spcAft>
          </a:pP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I want to become the best I can be in any endeavour undertaken.</a:t>
          </a:r>
        </a:p>
      </dsp:txBody>
      <dsp:txXfrm>
        <a:off x="4946696" y="828148"/>
        <a:ext cx="1978398" cy="1816411"/>
      </dsp:txXfrm>
    </dsp:sp>
    <dsp:sp modelId="{AC636357-30DF-4B5D-A443-F1BFF2F0E567}">
      <dsp:nvSpPr>
        <dsp:cNvPr id="0" name=""/>
        <dsp:cNvSpPr/>
      </dsp:nvSpPr>
      <dsp:spPr>
        <a:xfrm>
          <a:off x="5337939" y="2836868"/>
          <a:ext cx="1984983" cy="2076398"/>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GB" sz="800" kern="1200">
            <a:solidFill>
              <a:sysClr val="windowText" lastClr="000000"/>
            </a:solidFill>
            <a:latin typeface="Arial" panose="020B0604020202020204" pitchFamily="34" charset="0"/>
            <a:ea typeface="+mn-ea"/>
            <a:cs typeface="Arial" panose="020B0604020202020204" pitchFamily="34" charset="0"/>
          </a:endParaRPr>
        </a:p>
        <a:p>
          <a:pPr lvl="0" algn="ctr" defTabSz="3556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Role of emotion</a:t>
          </a:r>
          <a:r>
            <a:rPr lang="en-GB" sz="1000" kern="1200">
              <a:solidFill>
                <a:sysClr val="windowText" lastClr="000000"/>
              </a:solidFill>
              <a:latin typeface="Arial" panose="020B0604020202020204" pitchFamily="34" charset="0"/>
              <a:ea typeface="+mn-ea"/>
              <a:cs typeface="Arial" panose="020B0604020202020204" pitchFamily="34" charset="0"/>
            </a:rPr>
            <a:t> </a:t>
          </a:r>
        </a:p>
        <a:p>
          <a:pPr lvl="0" algn="ctr" defTabSz="355600">
            <a:lnSpc>
              <a:spcPct val="90000"/>
            </a:lnSpc>
            <a:spcBef>
              <a:spcPct val="0"/>
            </a:spcBef>
            <a:spcAft>
              <a:spcPct val="35000"/>
            </a:spcAft>
          </a:pPr>
          <a:r>
            <a:rPr lang="en-GB" sz="950" kern="1200">
              <a:solidFill>
                <a:sysClr val="windowText" lastClr="000000"/>
              </a:solidFill>
              <a:latin typeface="Arial" panose="020B0604020202020204" pitchFamily="34" charset="0"/>
              <a:ea typeface="+mn-ea"/>
              <a:cs typeface="Arial" panose="020B0604020202020204" pitchFamily="34" charset="0"/>
            </a:rPr>
            <a:t>Many decisions are made based on emotional responses. This is important, as each individual is different and respecting this individualistic diversity helps cater for the needs of the society as a whole. Appreciation of emotion in the law is equally important.</a:t>
          </a:r>
        </a:p>
      </dsp:txBody>
      <dsp:txXfrm>
        <a:off x="5337939" y="2836868"/>
        <a:ext cx="1984983" cy="2076398"/>
      </dsp:txXfrm>
    </dsp:sp>
    <dsp:sp modelId="{7904E24B-76CA-43B4-BD3E-35E762AEEFC7}">
      <dsp:nvSpPr>
        <dsp:cNvPr id="0" name=""/>
        <dsp:cNvSpPr/>
      </dsp:nvSpPr>
      <dsp:spPr>
        <a:xfrm>
          <a:off x="4109316" y="4886074"/>
          <a:ext cx="1804475" cy="1800168"/>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endParaRPr lang="en-GB" sz="1050" kern="1200">
            <a:solidFill>
              <a:sysClr val="windowText" lastClr="000000"/>
            </a:solidFill>
            <a:latin typeface="Calibri"/>
            <a:ea typeface="+mn-ea"/>
            <a:cs typeface="+mn-cs"/>
          </a:endParaRPr>
        </a:p>
        <a:p>
          <a:pPr lvl="0" algn="ctr" defTabSz="466725">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Community values </a:t>
          </a:r>
        </a:p>
        <a:p>
          <a:pPr lvl="0" algn="ctr" defTabSz="466725">
            <a:lnSpc>
              <a:spcPct val="90000"/>
            </a:lnSpc>
            <a:spcBef>
              <a:spcPct val="0"/>
            </a:spcBef>
            <a:spcAft>
              <a:spcPct val="35000"/>
            </a:spcAft>
          </a:pP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66725">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How can I effectively give back to my community? Does my work benefit wider society and community?</a:t>
          </a:r>
        </a:p>
      </dsp:txBody>
      <dsp:txXfrm>
        <a:off x="4109316" y="4886074"/>
        <a:ext cx="1804475" cy="1800168"/>
      </dsp:txXfrm>
    </dsp:sp>
    <dsp:sp modelId="{82C9B01C-DA7F-44BE-9A0C-600C3148FF30}">
      <dsp:nvSpPr>
        <dsp:cNvPr id="0" name=""/>
        <dsp:cNvSpPr/>
      </dsp:nvSpPr>
      <dsp:spPr>
        <a:xfrm>
          <a:off x="1764505" y="4877144"/>
          <a:ext cx="1883558" cy="1818028"/>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Value of imagination </a:t>
          </a: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44500">
            <a:lnSpc>
              <a:spcPct val="90000"/>
            </a:lnSpc>
            <a:spcBef>
              <a:spcPct val="0"/>
            </a:spcBef>
            <a:spcAft>
              <a:spcPct val="35000"/>
            </a:spcAft>
          </a:pP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 The ability to imagine what will benefit my students and the community as a whole </a:t>
          </a:r>
        </a:p>
      </dsp:txBody>
      <dsp:txXfrm>
        <a:off x="1764505" y="4877144"/>
        <a:ext cx="1883558" cy="1818028"/>
      </dsp:txXfrm>
    </dsp:sp>
    <dsp:sp modelId="{5E8DEA32-D4F5-480C-876B-9642CC91FF5F}">
      <dsp:nvSpPr>
        <dsp:cNvPr id="0" name=""/>
        <dsp:cNvSpPr/>
      </dsp:nvSpPr>
      <dsp:spPr>
        <a:xfrm>
          <a:off x="503289" y="2944450"/>
          <a:ext cx="1866933" cy="2019527"/>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Values of humanity</a:t>
          </a: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44500">
            <a:lnSpc>
              <a:spcPct val="90000"/>
            </a:lnSpc>
            <a:spcBef>
              <a:spcPct val="0"/>
            </a:spcBef>
            <a:spcAft>
              <a:spcPct val="35000"/>
            </a:spcAft>
          </a:pPr>
          <a:endParaRPr lang="en-GB" sz="1000" kern="1200">
            <a:solidFill>
              <a:sysClr val="windowText" lastClr="000000"/>
            </a:solidFill>
            <a:latin typeface="Arial" panose="020B0604020202020204" pitchFamily="34" charset="0"/>
            <a:ea typeface="+mn-ea"/>
            <a:cs typeface="Arial" panose="020B0604020202020204" pitchFamily="34" charset="0"/>
          </a:endParaRP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 The value of supporting those who are vulnerable by designing various methods that help provide them with the relevant support.</a:t>
          </a:r>
        </a:p>
      </dsp:txBody>
      <dsp:txXfrm>
        <a:off x="503289" y="2944450"/>
        <a:ext cx="1866933" cy="2019527"/>
      </dsp:txXfrm>
    </dsp:sp>
    <dsp:sp modelId="{7F9CEEC1-8D5E-45F3-8D08-932B2509F377}">
      <dsp:nvSpPr>
        <dsp:cNvPr id="0" name=""/>
        <dsp:cNvSpPr/>
      </dsp:nvSpPr>
      <dsp:spPr>
        <a:xfrm>
          <a:off x="851879" y="809854"/>
          <a:ext cx="1860127" cy="1852998"/>
        </a:xfrm>
        <a:prstGeom prst="ellipse">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latin typeface="Arial" panose="020B0604020202020204" pitchFamily="34" charset="0"/>
              <a:ea typeface="+mn-ea"/>
              <a:cs typeface="Arial" panose="020B0604020202020204" pitchFamily="34" charset="0"/>
            </a:rPr>
            <a:t>Values of society</a:t>
          </a: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 </a:t>
          </a:r>
        </a:p>
        <a:p>
          <a:pPr lvl="0" algn="ctr" defTabSz="444500">
            <a:lnSpc>
              <a:spcPct val="90000"/>
            </a:lnSpc>
            <a:spcBef>
              <a:spcPct val="0"/>
            </a:spcBef>
            <a:spcAft>
              <a:spcPct val="35000"/>
            </a:spcAft>
          </a:pPr>
          <a:r>
            <a:rPr lang="en-GB" sz="1000" kern="1200">
              <a:solidFill>
                <a:sysClr val="windowText" lastClr="000000"/>
              </a:solidFill>
              <a:latin typeface="Arial" panose="020B0604020202020204" pitchFamily="34" charset="0"/>
              <a:ea typeface="+mn-ea"/>
              <a:cs typeface="Arial" panose="020B0604020202020204" pitchFamily="34" charset="0"/>
            </a:rPr>
            <a:t>I want to be able to contribute to the society I live in.</a:t>
          </a:r>
        </a:p>
      </dsp:txBody>
      <dsp:txXfrm>
        <a:off x="851879" y="809854"/>
        <a:ext cx="1860127" cy="185299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5AA00C-95B4-4EAF-8236-EA64698FF4D0}">
      <dsp:nvSpPr>
        <dsp:cNvPr id="0" name=""/>
        <dsp:cNvSpPr/>
      </dsp:nvSpPr>
      <dsp:spPr>
        <a:xfrm rot="5400000">
          <a:off x="-317953" y="321930"/>
          <a:ext cx="2119687" cy="1483781"/>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a:t>First stage </a:t>
          </a:r>
        </a:p>
      </dsp:txBody>
      <dsp:txXfrm rot="5400000">
        <a:off x="-317953" y="321930"/>
        <a:ext cx="2119687" cy="1483781"/>
      </dsp:txXfrm>
    </dsp:sp>
    <dsp:sp modelId="{7480F50D-B9B9-45B4-96EE-D661F394BC8F}">
      <dsp:nvSpPr>
        <dsp:cNvPr id="0" name=""/>
        <dsp:cNvSpPr/>
      </dsp:nvSpPr>
      <dsp:spPr>
        <a:xfrm rot="5400000">
          <a:off x="3781682" y="-2293923"/>
          <a:ext cx="1377796" cy="5973598"/>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GB" sz="1800" kern="1200" dirty="0" smtClean="0">
              <a:latin typeface="Arial" pitchFamily="34" charset="0"/>
              <a:cs typeface="Arial" pitchFamily="34" charset="0"/>
            </a:rPr>
            <a:t>Video presentation or reading of excerpts – using victim/ witness narrative (trauma experienced, various psychological issues, marital discord, pressure from family, culture of society/ community , children etc)</a:t>
          </a:r>
          <a:endParaRPr lang="en-GB" sz="1800" kern="1200" dirty="0">
            <a:latin typeface="Arial" pitchFamily="34" charset="0"/>
            <a:cs typeface="Arial" pitchFamily="34" charset="0"/>
          </a:endParaRPr>
        </a:p>
      </dsp:txBody>
      <dsp:txXfrm rot="5400000">
        <a:off x="3781682" y="-2293923"/>
        <a:ext cx="1377796" cy="5973598"/>
      </dsp:txXfrm>
    </dsp:sp>
    <dsp:sp modelId="{4A48F1FA-421F-4292-8EF4-93C677F06CFD}">
      <dsp:nvSpPr>
        <dsp:cNvPr id="0" name=""/>
        <dsp:cNvSpPr/>
      </dsp:nvSpPr>
      <dsp:spPr>
        <a:xfrm rot="5400000">
          <a:off x="-317953" y="2251985"/>
          <a:ext cx="2119687" cy="1483781"/>
        </a:xfrm>
        <a:prstGeom prst="chevron">
          <a:avLst/>
        </a:prstGeom>
        <a:solidFill>
          <a:schemeClr val="accent5">
            <a:hueOff val="5941847"/>
            <a:satOff val="-30260"/>
            <a:lumOff val="5588"/>
            <a:alphaOff val="0"/>
          </a:schemeClr>
        </a:solidFill>
        <a:ln w="25400" cap="flat" cmpd="sng" algn="ctr">
          <a:solidFill>
            <a:schemeClr val="accent5">
              <a:hueOff val="5941847"/>
              <a:satOff val="-30260"/>
              <a:lumOff val="5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a:t>Second stage </a:t>
          </a:r>
        </a:p>
      </dsp:txBody>
      <dsp:txXfrm rot="5400000">
        <a:off x="-317953" y="2251985"/>
        <a:ext cx="2119687" cy="1483781"/>
      </dsp:txXfrm>
    </dsp:sp>
    <dsp:sp modelId="{A2E74CC0-F629-41E9-BEF6-CA1A59C257FE}">
      <dsp:nvSpPr>
        <dsp:cNvPr id="0" name=""/>
        <dsp:cNvSpPr/>
      </dsp:nvSpPr>
      <dsp:spPr>
        <a:xfrm rot="5400000">
          <a:off x="3781682" y="-363868"/>
          <a:ext cx="1377796" cy="5973598"/>
        </a:xfrm>
        <a:prstGeom prst="round2SameRect">
          <a:avLst/>
        </a:prstGeom>
        <a:solidFill>
          <a:schemeClr val="lt1">
            <a:alpha val="90000"/>
            <a:hueOff val="0"/>
            <a:satOff val="0"/>
            <a:lumOff val="0"/>
            <a:alphaOff val="0"/>
          </a:schemeClr>
        </a:solidFill>
        <a:ln w="25400" cap="flat" cmpd="sng" algn="ctr">
          <a:solidFill>
            <a:schemeClr val="accent5">
              <a:hueOff val="5941847"/>
              <a:satOff val="-30260"/>
              <a:lumOff val="5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GB" sz="1800" kern="1200" dirty="0" smtClean="0">
              <a:latin typeface="Arial" pitchFamily="34" charset="0"/>
              <a:cs typeface="Arial" pitchFamily="34" charset="0"/>
            </a:rPr>
            <a:t>Questions for the students: should a spouse be made compellable? Does she have a right to refuse to testify? Should she be given a choice to testify? Why? Conflicting values? Hierarchy of values? Can we rank values? Varied contexts? </a:t>
          </a:r>
          <a:endParaRPr lang="en-GB" sz="1800" kern="1200" dirty="0">
            <a:latin typeface="Arial" pitchFamily="34" charset="0"/>
            <a:cs typeface="Arial" pitchFamily="34" charset="0"/>
          </a:endParaRPr>
        </a:p>
      </dsp:txBody>
      <dsp:txXfrm rot="5400000">
        <a:off x="3781682" y="-363868"/>
        <a:ext cx="1377796" cy="5973598"/>
      </dsp:txXfrm>
    </dsp:sp>
    <dsp:sp modelId="{A8CAC250-A8C4-48E6-BB93-BC73DFCA656E}">
      <dsp:nvSpPr>
        <dsp:cNvPr id="0" name=""/>
        <dsp:cNvSpPr/>
      </dsp:nvSpPr>
      <dsp:spPr>
        <a:xfrm rot="5400000">
          <a:off x="-317953" y="4182040"/>
          <a:ext cx="2119687" cy="1483781"/>
        </a:xfrm>
        <a:prstGeom prst="chevron">
          <a:avLst/>
        </a:prstGeom>
        <a:solidFill>
          <a:schemeClr val="accent5">
            <a:hueOff val="11883694"/>
            <a:satOff val="-60520"/>
            <a:lumOff val="11175"/>
            <a:alphaOff val="0"/>
          </a:schemeClr>
        </a:solidFill>
        <a:ln w="25400" cap="flat" cmpd="sng" algn="ctr">
          <a:solidFill>
            <a:schemeClr val="accent5">
              <a:hueOff val="11883694"/>
              <a:satOff val="-60520"/>
              <a:lumOff val="1117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GB" sz="2300" kern="1200"/>
            <a:t>Third stage</a:t>
          </a:r>
        </a:p>
      </dsp:txBody>
      <dsp:txXfrm rot="5400000">
        <a:off x="-317953" y="4182040"/>
        <a:ext cx="2119687" cy="1483781"/>
      </dsp:txXfrm>
    </dsp:sp>
    <dsp:sp modelId="{5631C9CD-E700-4428-A63A-8516BF9A7C1A}">
      <dsp:nvSpPr>
        <dsp:cNvPr id="0" name=""/>
        <dsp:cNvSpPr/>
      </dsp:nvSpPr>
      <dsp:spPr>
        <a:xfrm rot="5400000">
          <a:off x="3781682" y="1566186"/>
          <a:ext cx="1377796" cy="5973598"/>
        </a:xfrm>
        <a:prstGeom prst="round2SameRect">
          <a:avLst/>
        </a:prstGeom>
        <a:solidFill>
          <a:schemeClr val="lt1">
            <a:alpha val="90000"/>
            <a:hueOff val="0"/>
            <a:satOff val="0"/>
            <a:lumOff val="0"/>
            <a:alphaOff val="0"/>
          </a:schemeClr>
        </a:solidFill>
        <a:ln w="25400" cap="flat" cmpd="sng" algn="ctr">
          <a:solidFill>
            <a:schemeClr val="accent5">
              <a:hueOff val="11883694"/>
              <a:satOff val="-60520"/>
              <a:lumOff val="111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0040" tIns="28575" rIns="28575" bIns="28575" numCol="1" spcCol="1270" anchor="ctr" anchorCtr="0">
          <a:noAutofit/>
        </a:bodyPr>
        <a:lstStyle/>
        <a:p>
          <a:pPr marL="285750" lvl="1" indent="-285750" algn="just" defTabSz="2000250">
            <a:lnSpc>
              <a:spcPct val="90000"/>
            </a:lnSpc>
            <a:spcBef>
              <a:spcPct val="0"/>
            </a:spcBef>
            <a:spcAft>
              <a:spcPct val="15000"/>
            </a:spcAft>
            <a:buChar char="••"/>
          </a:pPr>
          <a:r>
            <a:rPr lang="en-GB" sz="4500" kern="1200" dirty="0" smtClean="0"/>
            <a:t>I speak about my core values</a:t>
          </a:r>
          <a:endParaRPr lang="en-GB" sz="4500" kern="1200" dirty="0"/>
        </a:p>
      </dsp:txBody>
      <dsp:txXfrm rot="5400000">
        <a:off x="3781682" y="1566186"/>
        <a:ext cx="1377796" cy="597359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B0A925-EBEA-4834-96D9-500770E3B7E9}">
      <dsp:nvSpPr>
        <dsp:cNvPr id="0" name=""/>
        <dsp:cNvSpPr/>
      </dsp:nvSpPr>
      <dsp:spPr>
        <a:xfrm rot="5400000">
          <a:off x="-331417" y="338516"/>
          <a:ext cx="2209449" cy="1546614"/>
        </a:xfrm>
        <a:prstGeom prst="chevron">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a:t>First stage</a:t>
          </a:r>
        </a:p>
      </dsp:txBody>
      <dsp:txXfrm rot="5400000">
        <a:off x="-331417" y="338516"/>
        <a:ext cx="2209449" cy="1546614"/>
      </dsp:txXfrm>
    </dsp:sp>
    <dsp:sp modelId="{AF595DC3-4AF8-4431-A9B0-E9DFC796ECDF}">
      <dsp:nvSpPr>
        <dsp:cNvPr id="0" name=""/>
        <dsp:cNvSpPr/>
      </dsp:nvSpPr>
      <dsp:spPr>
        <a:xfrm rot="5400000">
          <a:off x="3979672" y="-2427538"/>
          <a:ext cx="1436141" cy="630225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GB" sz="2000" b="1" kern="1200" dirty="0">
              <a:latin typeface="Arial" pitchFamily="34" charset="0"/>
              <a:cs typeface="Arial" pitchFamily="34" charset="0"/>
            </a:rPr>
            <a:t>Examples of serious civil cases is provided</a:t>
          </a:r>
        </a:p>
        <a:p>
          <a:pPr marL="228600" lvl="1" indent="-228600" algn="just" defTabSz="889000">
            <a:lnSpc>
              <a:spcPct val="90000"/>
            </a:lnSpc>
            <a:spcBef>
              <a:spcPct val="0"/>
            </a:spcBef>
            <a:spcAft>
              <a:spcPct val="15000"/>
            </a:spcAft>
            <a:buChar char="••"/>
          </a:pPr>
          <a:r>
            <a:rPr lang="en-GB" sz="2000" b="1" kern="1200" dirty="0">
              <a:latin typeface="Arial" pitchFamily="34" charset="0"/>
              <a:cs typeface="Arial" pitchFamily="34" charset="0"/>
            </a:rPr>
            <a:t>Excerpts of particular judgements are presented</a:t>
          </a:r>
        </a:p>
      </dsp:txBody>
      <dsp:txXfrm rot="5400000">
        <a:off x="3979672" y="-2427538"/>
        <a:ext cx="1436141" cy="6302257"/>
      </dsp:txXfrm>
    </dsp:sp>
    <dsp:sp modelId="{7BBDFA78-17BF-4297-A0D0-68F00EBF17D8}">
      <dsp:nvSpPr>
        <dsp:cNvPr id="0" name=""/>
        <dsp:cNvSpPr/>
      </dsp:nvSpPr>
      <dsp:spPr>
        <a:xfrm rot="5400000">
          <a:off x="-331417" y="2359040"/>
          <a:ext cx="2209449" cy="1546614"/>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a:t>Second stage</a:t>
          </a:r>
        </a:p>
      </dsp:txBody>
      <dsp:txXfrm rot="5400000">
        <a:off x="-331417" y="2359040"/>
        <a:ext cx="2209449" cy="1546614"/>
      </dsp:txXfrm>
    </dsp:sp>
    <dsp:sp modelId="{E5D11CBA-50E7-41C4-A350-1B2CC4744495}">
      <dsp:nvSpPr>
        <dsp:cNvPr id="0" name=""/>
        <dsp:cNvSpPr/>
      </dsp:nvSpPr>
      <dsp:spPr>
        <a:xfrm rot="5400000">
          <a:off x="3979672" y="-405434"/>
          <a:ext cx="1436141" cy="630225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GB" sz="2000" b="1" kern="1200" dirty="0">
              <a:latin typeface="Arial" pitchFamily="34" charset="0"/>
              <a:cs typeface="Arial" pitchFamily="34" charset="0"/>
            </a:rPr>
            <a:t>Get students to identify key values that are used by Parliament in deciding the </a:t>
          </a:r>
          <a:r>
            <a:rPr lang="en-GB" sz="2000" b="1" kern="1200" dirty="0" smtClean="0">
              <a:latin typeface="Arial" pitchFamily="34" charset="0"/>
              <a:cs typeface="Arial" pitchFamily="34" charset="0"/>
            </a:rPr>
            <a:t>appropriate </a:t>
          </a:r>
          <a:r>
            <a:rPr lang="en-GB" sz="2000" b="1" kern="1200" dirty="0">
              <a:latin typeface="Arial" pitchFamily="34" charset="0"/>
              <a:cs typeface="Arial" pitchFamily="34" charset="0"/>
            </a:rPr>
            <a:t>standard of </a:t>
          </a:r>
          <a:r>
            <a:rPr lang="en-GB" sz="2000" b="1" kern="1200" dirty="0" smtClean="0">
              <a:latin typeface="Arial" pitchFamily="34" charset="0"/>
              <a:cs typeface="Arial" pitchFamily="34" charset="0"/>
            </a:rPr>
            <a:t>proof in cases. Is Parliament justified in doing so?</a:t>
          </a:r>
          <a:endParaRPr lang="en-GB" sz="2000" b="1" kern="1200" dirty="0">
            <a:latin typeface="Arial" pitchFamily="34" charset="0"/>
            <a:cs typeface="Arial" pitchFamily="34" charset="0"/>
          </a:endParaRPr>
        </a:p>
        <a:p>
          <a:pPr marL="228600" lvl="1" indent="-228600" algn="just" defTabSz="889000">
            <a:lnSpc>
              <a:spcPct val="90000"/>
            </a:lnSpc>
            <a:spcBef>
              <a:spcPct val="0"/>
            </a:spcBef>
            <a:spcAft>
              <a:spcPct val="15000"/>
            </a:spcAft>
            <a:buChar char="••"/>
          </a:pPr>
          <a:r>
            <a:rPr lang="en-GB" sz="2000" b="1" kern="1200" dirty="0" smtClean="0">
              <a:latin typeface="Arial" pitchFamily="34" charset="0"/>
              <a:cs typeface="Arial" pitchFamily="34" charset="0"/>
            </a:rPr>
            <a:t>Ask </a:t>
          </a:r>
          <a:r>
            <a:rPr lang="en-GB" sz="2000" b="1" kern="1200" dirty="0">
              <a:latin typeface="Arial" pitchFamily="34" charset="0"/>
              <a:cs typeface="Arial" pitchFamily="34" charset="0"/>
            </a:rPr>
            <a:t>students for their own value judgements</a:t>
          </a:r>
        </a:p>
      </dsp:txBody>
      <dsp:txXfrm rot="5400000">
        <a:off x="3979672" y="-405434"/>
        <a:ext cx="1436141" cy="6302257"/>
      </dsp:txXfrm>
    </dsp:sp>
    <dsp:sp modelId="{C195FD97-981C-4A73-B89B-D2C5F7125E60}">
      <dsp:nvSpPr>
        <dsp:cNvPr id="0" name=""/>
        <dsp:cNvSpPr/>
      </dsp:nvSpPr>
      <dsp:spPr>
        <a:xfrm rot="5400000">
          <a:off x="-331417" y="4379564"/>
          <a:ext cx="2209449" cy="1546614"/>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a:t>Third stage</a:t>
          </a:r>
        </a:p>
      </dsp:txBody>
      <dsp:txXfrm rot="5400000">
        <a:off x="-331417" y="4379564"/>
        <a:ext cx="2209449" cy="1546614"/>
      </dsp:txXfrm>
    </dsp:sp>
    <dsp:sp modelId="{DD2F883B-89D5-4240-81E3-E6648EDE3FC9}">
      <dsp:nvSpPr>
        <dsp:cNvPr id="0" name=""/>
        <dsp:cNvSpPr/>
      </dsp:nvSpPr>
      <dsp:spPr>
        <a:xfrm rot="5400000">
          <a:off x="3979672" y="1597540"/>
          <a:ext cx="1436141" cy="630225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sp3d extrusionH="50600">
          <a:bevelT w="101600" h="80600"/>
          <a:bevelB w="80600" h="80600"/>
        </a:sp3d>
      </dsp:spPr>
      <dsp:style>
        <a:lnRef idx="1">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GB" sz="2000" b="1" kern="1200" dirty="0">
              <a:latin typeface="Arial" pitchFamily="34" charset="0"/>
              <a:cs typeface="Arial" pitchFamily="34" charset="0"/>
            </a:rPr>
            <a:t>I speak about my core </a:t>
          </a:r>
          <a:r>
            <a:rPr lang="en-GB" sz="2000" b="1" kern="1200" dirty="0" smtClean="0">
              <a:latin typeface="Arial" pitchFamily="34" charset="0"/>
              <a:cs typeface="Arial" pitchFamily="34" charset="0"/>
            </a:rPr>
            <a:t>values </a:t>
          </a:r>
          <a:endParaRPr lang="en-GB" sz="2000" b="1" kern="1200" dirty="0">
            <a:latin typeface="Arial" pitchFamily="34" charset="0"/>
            <a:cs typeface="Arial" pitchFamily="34" charset="0"/>
          </a:endParaRPr>
        </a:p>
      </dsp:txBody>
      <dsp:txXfrm rot="5400000">
        <a:off x="3979672" y="1597540"/>
        <a:ext cx="1436141" cy="630225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7EB86594-2A0D-4A0C-9A1E-C34730B4A290}"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7EB86594-2A0D-4A0C-9A1E-C34730B4A290}"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7EB86594-2A0D-4A0C-9A1E-C34730B4A290}"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EB86594-2A0D-4A0C-9A1E-C34730B4A29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42212AD-8ABB-4323-968E-1DA3E3BC2034}" type="datetimeFigureOut">
              <a:rPr lang="en-GB" smtClean="0"/>
              <a:pPr/>
              <a:t>22/10/2014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7EB86594-2A0D-4A0C-9A1E-C34730B4A290}"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42212AD-8ABB-4323-968E-1DA3E3BC2034}" type="datetimeFigureOut">
              <a:rPr lang="en-GB" smtClean="0"/>
              <a:pPr/>
              <a:t>22/10/2014</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EB86594-2A0D-4A0C-9A1E-C34730B4A290}"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just"/>
            <a:r>
              <a:rPr lang="en-GB" sz="3600" dirty="0" smtClean="0"/>
              <a:t>Practice what you </a:t>
            </a:r>
            <a:r>
              <a:rPr lang="en-GB" sz="3600" dirty="0" smtClean="0"/>
              <a:t>t</a:t>
            </a:r>
            <a:r>
              <a:rPr lang="en-GB" sz="3600" dirty="0" smtClean="0"/>
              <a:t>each…making </a:t>
            </a:r>
            <a:r>
              <a:rPr lang="en-GB" sz="3600" dirty="0" smtClean="0"/>
              <a:t>your core values explicit</a:t>
            </a:r>
            <a:endParaRPr lang="en-GB" sz="3600" dirty="0"/>
          </a:p>
        </p:txBody>
      </p:sp>
      <p:sp>
        <p:nvSpPr>
          <p:cNvPr id="3" name="Subtitle 2"/>
          <p:cNvSpPr>
            <a:spLocks noGrp="1"/>
          </p:cNvSpPr>
          <p:nvPr>
            <p:ph type="subTitle" idx="1"/>
          </p:nvPr>
        </p:nvSpPr>
        <p:spPr/>
        <p:txBody>
          <a:bodyPr/>
          <a:lstStyle/>
          <a:p>
            <a:endParaRPr lang="en-GB" dirty="0" smtClean="0"/>
          </a:p>
          <a:p>
            <a:endParaRPr lang="en-GB" dirty="0" smtClean="0"/>
          </a:p>
          <a:p>
            <a:r>
              <a:rPr lang="en-GB" dirty="0" err="1" smtClean="0"/>
              <a:t>Shamini</a:t>
            </a:r>
            <a:r>
              <a:rPr lang="en-GB" dirty="0" smtClean="0"/>
              <a:t> K </a:t>
            </a:r>
            <a:r>
              <a:rPr lang="en-GB" dirty="0" err="1" smtClean="0"/>
              <a:t>Ragavan</a:t>
            </a:r>
            <a:endParaRPr lang="en-GB" dirty="0"/>
          </a:p>
        </p:txBody>
      </p:sp>
    </p:spTree>
    <p:extLst>
      <p:ext uri="{BB962C8B-B14F-4D97-AF65-F5344CB8AC3E}">
        <p14:creationId xmlns="" xmlns:p14="http://schemas.microsoft.com/office/powerpoint/2010/main" val="3718654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GB" dirty="0" smtClean="0"/>
              <a:t>Core values may be included in</a:t>
            </a:r>
            <a:endParaRPr lang="en-GB" dirty="0"/>
          </a:p>
        </p:txBody>
      </p:sp>
      <p:sp>
        <p:nvSpPr>
          <p:cNvPr id="3" name="Content Placeholder 2"/>
          <p:cNvSpPr>
            <a:spLocks noGrp="1"/>
          </p:cNvSpPr>
          <p:nvPr>
            <p:ph idx="1"/>
          </p:nvPr>
        </p:nvSpPr>
        <p:spPr/>
        <p:txBody>
          <a:bodyPr/>
          <a:lstStyle/>
          <a:p>
            <a:pPr algn="just"/>
            <a:r>
              <a:rPr lang="en-GB" dirty="0" smtClean="0"/>
              <a:t>Mission statements, module objectives, induction lecture/ seminar etc.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88640"/>
            <a:ext cx="7498080" cy="1008112"/>
          </a:xfrm>
        </p:spPr>
        <p:txBody>
          <a:bodyPr>
            <a:normAutofit fontScale="90000"/>
          </a:bodyPr>
          <a:lstStyle/>
          <a:p>
            <a:pPr algn="just"/>
            <a:r>
              <a:rPr lang="en-GB" dirty="0" smtClean="0"/>
              <a:t>Key challenges in making core values explicit</a:t>
            </a:r>
            <a:endParaRPr lang="en-GB" dirty="0"/>
          </a:p>
        </p:txBody>
      </p:sp>
      <p:sp>
        <p:nvSpPr>
          <p:cNvPr id="3" name="Content Placeholder 2"/>
          <p:cNvSpPr>
            <a:spLocks noGrp="1"/>
          </p:cNvSpPr>
          <p:nvPr>
            <p:ph idx="1"/>
          </p:nvPr>
        </p:nvSpPr>
        <p:spPr>
          <a:xfrm>
            <a:off x="1403648" y="1556792"/>
            <a:ext cx="7498080" cy="4800600"/>
          </a:xfrm>
        </p:spPr>
        <p:txBody>
          <a:bodyPr>
            <a:normAutofit fontScale="70000" lnSpcReduction="20000"/>
          </a:bodyPr>
          <a:lstStyle/>
          <a:p>
            <a:pPr algn="just"/>
            <a:r>
              <a:rPr lang="en-GB" dirty="0" smtClean="0"/>
              <a:t>Most educators don’t feel it is in their role to inform their students what their individual values or beliefs are – source of problem - aims of (legal) education is still unsettled;</a:t>
            </a:r>
          </a:p>
          <a:p>
            <a:pPr algn="just"/>
            <a:endParaRPr lang="en-GB" dirty="0" smtClean="0"/>
          </a:p>
          <a:p>
            <a:pPr algn="just"/>
            <a:r>
              <a:rPr lang="en-GB" dirty="0" smtClean="0"/>
              <a:t>More junior educators may not feel “confident” enough to speak about their values;</a:t>
            </a:r>
          </a:p>
          <a:p>
            <a:pPr algn="just"/>
            <a:endParaRPr lang="en-GB" dirty="0" smtClean="0"/>
          </a:p>
          <a:p>
            <a:pPr algn="just"/>
            <a:r>
              <a:rPr lang="en-GB" dirty="0" smtClean="0"/>
              <a:t>Having an “objective” approach to teaching (personal values);</a:t>
            </a:r>
          </a:p>
          <a:p>
            <a:pPr algn="just"/>
            <a:endParaRPr lang="en-GB" dirty="0" smtClean="0"/>
          </a:p>
          <a:p>
            <a:pPr algn="just"/>
            <a:r>
              <a:rPr lang="en-GB" dirty="0" smtClean="0"/>
              <a:t>Possible imposition of values or influence on students;</a:t>
            </a:r>
          </a:p>
          <a:p>
            <a:pPr algn="just"/>
            <a:endParaRPr lang="en-GB" dirty="0" smtClean="0"/>
          </a:p>
          <a:p>
            <a:pPr algn="just"/>
            <a:r>
              <a:rPr lang="en-GB" dirty="0" smtClean="0"/>
              <a:t>Not aligned to interests of key stakeholders.</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GB" dirty="0"/>
              <a:t>Questions to help determine your values</a:t>
            </a:r>
          </a:p>
        </p:txBody>
      </p:sp>
      <p:sp>
        <p:nvSpPr>
          <p:cNvPr id="3" name="Content Placeholder 2"/>
          <p:cNvSpPr>
            <a:spLocks noGrp="1"/>
          </p:cNvSpPr>
          <p:nvPr>
            <p:ph idx="1"/>
          </p:nvPr>
        </p:nvSpPr>
        <p:spPr/>
        <p:txBody>
          <a:bodyPr>
            <a:normAutofit fontScale="55000" lnSpcReduction="20000"/>
          </a:bodyPr>
          <a:lstStyle/>
          <a:p>
            <a:pPr algn="just"/>
            <a:r>
              <a:rPr lang="en-GB" dirty="0">
                <a:cs typeface="Arial" pitchFamily="34" charset="0"/>
              </a:rPr>
              <a:t>I asked myself why I do what I do? </a:t>
            </a:r>
          </a:p>
          <a:p>
            <a:pPr algn="just"/>
            <a:r>
              <a:rPr lang="en-GB" dirty="0">
                <a:cs typeface="Arial" pitchFamily="34" charset="0"/>
              </a:rPr>
              <a:t>What does education mean to me? I want them to actively contribute to society and become ambassadors of their values (fearless of their values)</a:t>
            </a:r>
          </a:p>
          <a:p>
            <a:pPr algn="just"/>
            <a:r>
              <a:rPr lang="en-GB" dirty="0">
                <a:cs typeface="Arial" pitchFamily="34" charset="0"/>
              </a:rPr>
              <a:t>What are my key teaching ethos?</a:t>
            </a:r>
          </a:p>
          <a:p>
            <a:pPr algn="just"/>
            <a:r>
              <a:rPr lang="en-GB" dirty="0">
                <a:cs typeface="Arial" pitchFamily="34" charset="0"/>
              </a:rPr>
              <a:t>What motivates me to teach? </a:t>
            </a:r>
          </a:p>
          <a:p>
            <a:pPr algn="just"/>
            <a:r>
              <a:rPr lang="en-GB" dirty="0">
                <a:cs typeface="Arial" pitchFamily="34" charset="0"/>
              </a:rPr>
              <a:t>What do I want to pass on to these students?</a:t>
            </a:r>
          </a:p>
          <a:p>
            <a:pPr algn="just"/>
            <a:r>
              <a:rPr lang="en-GB" dirty="0">
                <a:cs typeface="Arial" pitchFamily="34" charset="0"/>
              </a:rPr>
              <a:t>What is the one thing that makes me feel absolutely frustrated in my role?</a:t>
            </a:r>
          </a:p>
          <a:p>
            <a:pPr algn="just"/>
            <a:r>
              <a:rPr lang="en-GB" dirty="0">
                <a:cs typeface="Arial" pitchFamily="34" charset="0"/>
              </a:rPr>
              <a:t>What is the one thing that frustrates me most about students attitudes or their learning? </a:t>
            </a:r>
          </a:p>
          <a:p>
            <a:pPr algn="just"/>
            <a:r>
              <a:rPr lang="en-GB" dirty="0">
                <a:cs typeface="Arial" pitchFamily="34" charset="0"/>
              </a:rPr>
              <a:t>What type of education do I think will serve the community and the profession?</a:t>
            </a:r>
          </a:p>
          <a:p>
            <a:pPr algn="just"/>
            <a:r>
              <a:rPr lang="en-GB" dirty="0">
                <a:cs typeface="Arial" pitchFamily="34" charset="0"/>
              </a:rPr>
              <a:t>How do I engage them emotionally in values? </a:t>
            </a:r>
            <a:endParaRPr lang="en-GB" dirty="0" smtClean="0">
              <a:cs typeface="Arial" pitchFamily="34" charset="0"/>
            </a:endParaRPr>
          </a:p>
          <a:p>
            <a:pPr algn="just"/>
            <a:r>
              <a:rPr lang="en-GB" dirty="0" smtClean="0">
                <a:cs typeface="Arial" pitchFamily="34" charset="0"/>
              </a:rPr>
              <a:t>How </a:t>
            </a:r>
            <a:r>
              <a:rPr lang="en-GB" dirty="0">
                <a:cs typeface="Arial" pitchFamily="34" charset="0"/>
              </a:rPr>
              <a:t>do I motivate them?</a:t>
            </a:r>
          </a:p>
          <a:p>
            <a:pPr algn="just"/>
            <a:r>
              <a:rPr lang="en-GB" dirty="0">
                <a:cs typeface="Arial" pitchFamily="34" charset="0"/>
              </a:rPr>
              <a:t>Does it matter that I want to make progress in education? </a:t>
            </a:r>
          </a:p>
          <a:p>
            <a:pPr algn="just"/>
            <a:r>
              <a:rPr lang="en-GB" dirty="0">
                <a:cs typeface="Arial" pitchFamily="34" charset="0"/>
              </a:rPr>
              <a:t>What is this change for?</a:t>
            </a:r>
          </a:p>
          <a:p>
            <a:endParaRPr lang="en-GB" dirty="0"/>
          </a:p>
        </p:txBody>
      </p:sp>
    </p:spTree>
    <p:extLst>
      <p:ext uri="{BB962C8B-B14F-4D97-AF65-F5344CB8AC3E}">
        <p14:creationId xmlns="" xmlns:p14="http://schemas.microsoft.com/office/powerpoint/2010/main" val="1360429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questions</a:t>
            </a:r>
            <a:endParaRPr lang="en-GB" dirty="0"/>
          </a:p>
        </p:txBody>
      </p:sp>
      <p:sp>
        <p:nvSpPr>
          <p:cNvPr id="3" name="Content Placeholder 2"/>
          <p:cNvSpPr>
            <a:spLocks noGrp="1"/>
          </p:cNvSpPr>
          <p:nvPr>
            <p:ph idx="1"/>
          </p:nvPr>
        </p:nvSpPr>
        <p:spPr/>
        <p:txBody>
          <a:bodyPr/>
          <a:lstStyle/>
          <a:p>
            <a:pPr algn="just"/>
            <a:r>
              <a:rPr lang="en-GB" dirty="0" smtClean="0"/>
              <a:t>Personal values of the educator a bad thing? We seem to like “objective” outcomes and responses, and “subjective” values are limited;</a:t>
            </a:r>
          </a:p>
          <a:p>
            <a:pPr algn="just"/>
            <a:r>
              <a:rPr lang="en-GB" dirty="0" smtClean="0"/>
              <a:t>Could the recognition of core values make the educator more “productive” in making the necessary progress in her field?;</a:t>
            </a:r>
          </a:p>
          <a:p>
            <a:pPr algn="just"/>
            <a:r>
              <a:rPr lang="en-GB" dirty="0" smtClean="0"/>
              <a:t> What exactly do values entail?</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questions for you:</a:t>
            </a:r>
            <a:endParaRPr lang="en-GB" dirty="0"/>
          </a:p>
        </p:txBody>
      </p:sp>
      <p:sp>
        <p:nvSpPr>
          <p:cNvPr id="3" name="Content Placeholder 2"/>
          <p:cNvSpPr>
            <a:spLocks noGrp="1"/>
          </p:cNvSpPr>
          <p:nvPr>
            <p:ph idx="1"/>
          </p:nvPr>
        </p:nvSpPr>
        <p:spPr/>
        <p:txBody>
          <a:bodyPr>
            <a:normAutofit fontScale="77500" lnSpcReduction="20000"/>
          </a:bodyPr>
          <a:lstStyle/>
          <a:p>
            <a:pPr algn="just"/>
            <a:r>
              <a:rPr lang="en-GB" dirty="0" smtClean="0"/>
              <a:t>What are your core values?</a:t>
            </a:r>
          </a:p>
          <a:p>
            <a:pPr algn="just"/>
            <a:endParaRPr lang="en-GB" dirty="0" smtClean="0"/>
          </a:p>
          <a:p>
            <a:pPr algn="just"/>
            <a:r>
              <a:rPr lang="en-GB" dirty="0" smtClean="0"/>
              <a:t>How do you know this is a core value? Are you able to demonstrate this core value or its workings in your work? For example, is it in the course objectives, mission statements, in your teachings.</a:t>
            </a:r>
          </a:p>
          <a:p>
            <a:pPr algn="just"/>
            <a:endParaRPr lang="en-GB" dirty="0" smtClean="0"/>
          </a:p>
          <a:p>
            <a:pPr algn="just"/>
            <a:r>
              <a:rPr lang="en-GB" dirty="0" smtClean="0"/>
              <a:t>Do you think your students are aware of your core values?</a:t>
            </a:r>
          </a:p>
          <a:p>
            <a:pPr algn="just">
              <a:buNone/>
            </a:pPr>
            <a:endParaRPr lang="en-GB" dirty="0" smtClean="0"/>
          </a:p>
          <a:p>
            <a:pPr algn="just"/>
            <a:r>
              <a:rPr lang="en-GB" dirty="0" smtClean="0"/>
              <a:t>Why do you think it might be important for us as teachers to make our core values explicit?</a:t>
            </a:r>
          </a:p>
          <a:p>
            <a:pPr algn="just"/>
            <a:endParaRPr lang="en-GB" dirty="0" smtClean="0"/>
          </a:p>
          <a:p>
            <a:pPr algn="just"/>
            <a:endParaRPr lang="en-GB" dirty="0" smtClean="0"/>
          </a:p>
          <a:p>
            <a:pPr algn="just"/>
            <a:endParaRPr lang="en-GB" dirty="0"/>
          </a:p>
        </p:txBody>
      </p:sp>
    </p:spTree>
    <p:extLst>
      <p:ext uri="{BB962C8B-B14F-4D97-AF65-F5344CB8AC3E}">
        <p14:creationId xmlns="" xmlns:p14="http://schemas.microsoft.com/office/powerpoint/2010/main" val="38910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GB" dirty="0" smtClean="0"/>
              <a:t>Making your core values explicit</a:t>
            </a:r>
            <a:endParaRPr lang="en-GB" dirty="0"/>
          </a:p>
        </p:txBody>
      </p:sp>
      <p:sp>
        <p:nvSpPr>
          <p:cNvPr id="3" name="Content Placeholder 2"/>
          <p:cNvSpPr>
            <a:spLocks noGrp="1"/>
          </p:cNvSpPr>
          <p:nvPr>
            <p:ph idx="1"/>
          </p:nvPr>
        </p:nvSpPr>
        <p:spPr>
          <a:xfrm>
            <a:off x="1403648" y="1412776"/>
            <a:ext cx="7498080" cy="4800600"/>
          </a:xfrm>
        </p:spPr>
        <p:txBody>
          <a:bodyPr>
            <a:normAutofit fontScale="77500" lnSpcReduction="20000"/>
          </a:bodyPr>
          <a:lstStyle/>
          <a:p>
            <a:pPr algn="just"/>
            <a:r>
              <a:rPr lang="en-GB" dirty="0" smtClean="0"/>
              <a:t>Often</a:t>
            </a:r>
            <a:r>
              <a:rPr lang="en-GB" dirty="0"/>
              <a:t>, in a classroom, we, as educators, bombard our students with how and why values are important in their careers and in their lives. However, seldom, do we, speak about our own values, and what has motivated us or motivates us in the work that we do. </a:t>
            </a:r>
            <a:endParaRPr lang="en-GB" dirty="0" smtClean="0"/>
          </a:p>
          <a:p>
            <a:pPr algn="just"/>
            <a:r>
              <a:rPr lang="en-GB" dirty="0" smtClean="0"/>
              <a:t>Should </a:t>
            </a:r>
            <a:r>
              <a:rPr lang="en-GB" dirty="0"/>
              <a:t>the values educators hold be as important as the values they teach students? Does the discussion of values permit a more reflective dialogue amongst educators and their designs of curriculum or practices in place, and the academic community</a:t>
            </a:r>
            <a:r>
              <a:rPr lang="en-GB" dirty="0" smtClean="0"/>
              <a:t>?</a:t>
            </a:r>
          </a:p>
          <a:p>
            <a:pPr algn="just"/>
            <a:r>
              <a:rPr lang="en-GB" dirty="0" smtClean="0"/>
              <a:t>What can we learn from our students?</a:t>
            </a:r>
            <a:endParaRPr lang="en-GB" dirty="0"/>
          </a:p>
        </p:txBody>
      </p:sp>
    </p:spTree>
    <p:extLst>
      <p:ext uri="{BB962C8B-B14F-4D97-AF65-F5344CB8AC3E}">
        <p14:creationId xmlns="" xmlns:p14="http://schemas.microsoft.com/office/powerpoint/2010/main" val="3958369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 forward…</a:t>
            </a:r>
            <a:endParaRPr lang="en-GB" dirty="0"/>
          </a:p>
        </p:txBody>
      </p:sp>
      <p:sp>
        <p:nvSpPr>
          <p:cNvPr id="3" name="Content Placeholder 2"/>
          <p:cNvSpPr>
            <a:spLocks noGrp="1"/>
          </p:cNvSpPr>
          <p:nvPr>
            <p:ph idx="1"/>
          </p:nvPr>
        </p:nvSpPr>
        <p:spPr/>
        <p:txBody>
          <a:bodyPr>
            <a:normAutofit fontScale="92500" lnSpcReduction="20000"/>
          </a:bodyPr>
          <a:lstStyle/>
          <a:p>
            <a:pPr algn="just"/>
            <a:r>
              <a:rPr lang="en-GB" dirty="0" smtClean="0"/>
              <a:t>If we want our students to remember the substantive aspects of the law as well as the values they have learnt at university, then values-education must be made explicit</a:t>
            </a:r>
            <a:r>
              <a:rPr lang="en-GB" dirty="0"/>
              <a:t>;</a:t>
            </a:r>
            <a:endParaRPr lang="en-GB" dirty="0" smtClean="0"/>
          </a:p>
          <a:p>
            <a:pPr algn="just"/>
            <a:r>
              <a:rPr lang="en-GB" dirty="0" smtClean="0"/>
              <a:t>Stating your core values alone is not sufficient, application of those core values must be included in the delivery of the course content</a:t>
            </a:r>
            <a:r>
              <a:rPr lang="en-GB" dirty="0"/>
              <a:t>;</a:t>
            </a:r>
            <a:endParaRPr lang="en-GB" dirty="0" smtClean="0"/>
          </a:p>
          <a:p>
            <a:pPr algn="just"/>
            <a:r>
              <a:rPr lang="en-GB" dirty="0"/>
              <a:t>A community of practice, where all participants are learning and sharing knowledge = partnership </a:t>
            </a:r>
            <a:r>
              <a:rPr lang="en-GB" dirty="0" smtClean="0"/>
              <a:t>learning.</a:t>
            </a:r>
            <a:endParaRPr lang="en-GB" dirty="0"/>
          </a:p>
          <a:p>
            <a:pPr algn="just"/>
            <a:endParaRPr lang="en-GB" dirty="0" smtClean="0"/>
          </a:p>
          <a:p>
            <a:endParaRPr lang="en-GB" dirty="0"/>
          </a:p>
        </p:txBody>
      </p:sp>
    </p:spTree>
    <p:extLst>
      <p:ext uri="{BB962C8B-B14F-4D97-AF65-F5344CB8AC3E}">
        <p14:creationId xmlns="" xmlns:p14="http://schemas.microsoft.com/office/powerpoint/2010/main" val="4054741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518805616"/>
              </p:ext>
            </p:extLst>
          </p:nvPr>
        </p:nvGraphicFramePr>
        <p:xfrm>
          <a:off x="1187624" y="332656"/>
          <a:ext cx="7776864" cy="6525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100890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Demonstration One</a:t>
            </a:r>
            <a:endParaRPr lang="en-GB" dirty="0"/>
          </a:p>
        </p:txBody>
      </p:sp>
      <p:sp>
        <p:nvSpPr>
          <p:cNvPr id="3" name="Content Placeholder 2"/>
          <p:cNvSpPr>
            <a:spLocks noGrp="1"/>
          </p:cNvSpPr>
          <p:nvPr>
            <p:ph idx="1"/>
          </p:nvPr>
        </p:nvSpPr>
        <p:spPr/>
        <p:txBody>
          <a:bodyPr/>
          <a:lstStyle/>
          <a:p>
            <a:r>
              <a:rPr lang="en-GB" dirty="0" smtClean="0"/>
              <a:t>Law of Evidence </a:t>
            </a:r>
          </a:p>
          <a:p>
            <a:endParaRPr lang="en-GB" dirty="0" smtClean="0"/>
          </a:p>
          <a:p>
            <a:pPr algn="just"/>
            <a:r>
              <a:rPr lang="en-GB" dirty="0" smtClean="0"/>
              <a:t>Topic: Should the spouse be forced to testify for the state, in particular for a crime committed by her spouse?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530040" cy="778098"/>
          </a:xfrm>
        </p:spPr>
        <p:txBody>
          <a:bodyPr/>
          <a:lstStyle/>
          <a:p>
            <a:endParaRPr lang="en-GB"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644160831"/>
              </p:ext>
            </p:extLst>
          </p:nvPr>
        </p:nvGraphicFramePr>
        <p:xfrm>
          <a:off x="1435100" y="260648"/>
          <a:ext cx="7457380"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Demonstration Two</a:t>
            </a:r>
            <a:endParaRPr lang="en-GB" dirty="0"/>
          </a:p>
        </p:txBody>
      </p:sp>
      <p:sp>
        <p:nvSpPr>
          <p:cNvPr id="3" name="Content Placeholder 2"/>
          <p:cNvSpPr>
            <a:spLocks noGrp="1"/>
          </p:cNvSpPr>
          <p:nvPr>
            <p:ph idx="1"/>
          </p:nvPr>
        </p:nvSpPr>
        <p:spPr/>
        <p:txBody>
          <a:bodyPr/>
          <a:lstStyle/>
          <a:p>
            <a:r>
              <a:rPr lang="en-GB" dirty="0" smtClean="0"/>
              <a:t>Law of Evidence</a:t>
            </a:r>
          </a:p>
          <a:p>
            <a:endParaRPr lang="en-GB" dirty="0" smtClean="0"/>
          </a:p>
          <a:p>
            <a:pPr algn="just"/>
            <a:r>
              <a:rPr lang="en-GB" dirty="0" smtClean="0"/>
              <a:t>Topic: Should we apply an intermediate standard of proof in serious civil cases (as opposed to the normal balance of probabilities)?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nvPr>
        </p:nvGraphicFramePr>
        <p:xfrm>
          <a:off x="1115616" y="260648"/>
          <a:ext cx="7848872"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Demonstration three</a:t>
            </a:r>
            <a:endParaRPr lang="en-GB" dirty="0"/>
          </a:p>
        </p:txBody>
      </p:sp>
      <p:sp>
        <p:nvSpPr>
          <p:cNvPr id="3" name="Content Placeholder 2"/>
          <p:cNvSpPr>
            <a:spLocks noGrp="1"/>
          </p:cNvSpPr>
          <p:nvPr>
            <p:ph idx="1"/>
          </p:nvPr>
        </p:nvSpPr>
        <p:spPr/>
        <p:txBody>
          <a:bodyPr/>
          <a:lstStyle/>
          <a:p>
            <a:pPr algn="just"/>
            <a:r>
              <a:rPr lang="en-GB" dirty="0" smtClean="0"/>
              <a:t>How do values transfer in a mentoring scheme?</a:t>
            </a:r>
          </a:p>
          <a:p>
            <a:pPr algn="just">
              <a:buNone/>
            </a:pPr>
            <a:endParaRPr lang="en-GB" dirty="0" smtClean="0"/>
          </a:p>
          <a:p>
            <a:pPr algn="just"/>
            <a:r>
              <a:rPr lang="en-GB" dirty="0" smtClean="0"/>
              <a:t>Sharing of my own experiences/ mentors’ experiences, “story-telling” narratives, role-playing exercises, applying compassion and empathy.</a:t>
            </a:r>
          </a:p>
          <a:p>
            <a:pPr algn="just"/>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1066</TotalTime>
  <Words>1021</Words>
  <Application>Microsoft Office PowerPoint</Application>
  <PresentationFormat>On-screen Show (4:3)</PresentationFormat>
  <Paragraphs>99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Practice what you teach…making your core values explicit</vt:lpstr>
      <vt:lpstr>Making your core values explicit</vt:lpstr>
      <vt:lpstr>Way forward…</vt:lpstr>
      <vt:lpstr>Slide 4</vt:lpstr>
      <vt:lpstr>Demonstration One</vt:lpstr>
      <vt:lpstr>Slide 6</vt:lpstr>
      <vt:lpstr>Demonstration Two</vt:lpstr>
      <vt:lpstr>Slide 8</vt:lpstr>
      <vt:lpstr>Demonstration three</vt:lpstr>
      <vt:lpstr>Core values may be included in</vt:lpstr>
      <vt:lpstr>Key challenges in making core values explicit</vt:lpstr>
      <vt:lpstr>Questions to help determine your values</vt:lpstr>
      <vt:lpstr>Further questions</vt:lpstr>
      <vt:lpstr>Some questions for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core values explicit</dc:title>
  <dc:creator>itoro</dc:creator>
  <cp:lastModifiedBy>Shamini</cp:lastModifiedBy>
  <cp:revision>23</cp:revision>
  <dcterms:created xsi:type="dcterms:W3CDTF">2014-07-01T07:27:09Z</dcterms:created>
  <dcterms:modified xsi:type="dcterms:W3CDTF">2014-10-22T08:46:14Z</dcterms:modified>
</cp:coreProperties>
</file>